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6" r:id="rId2"/>
    <p:sldId id="274" r:id="rId3"/>
    <p:sldId id="262" r:id="rId4"/>
    <p:sldId id="263" r:id="rId5"/>
    <p:sldId id="264" r:id="rId6"/>
    <p:sldId id="267" r:id="rId7"/>
    <p:sldId id="260" r:id="rId8"/>
    <p:sldId id="268" r:id="rId9"/>
    <p:sldId id="271" r:id="rId10"/>
    <p:sldId id="270" r:id="rId11"/>
    <p:sldId id="273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3175"/>
    <a:srgbClr val="0E3176"/>
    <a:srgbClr val="E9B65D"/>
    <a:srgbClr val="49BC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B631FE-471A-43CD-9C7D-845730CA972F}" v="122" dt="2026-07-14T10:37:21.0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REPAIRE Antoine Ext DTOF/PFS" userId="7d60b784-bf66-4e40-a61a-e3b621d12470" providerId="ADAL" clId="{811B8A33-FBA2-4DED-9671-025FA6E1EB41}"/>
    <pc:docChg chg="undo custSel mod addSld delSld modSld sldOrd modMainMaster">
      <pc:chgData name="DUREPAIRE Antoine Ext DTOF/PFS" userId="7d60b784-bf66-4e40-a61a-e3b621d12470" providerId="ADAL" clId="{811B8A33-FBA2-4DED-9671-025FA6E1EB41}" dt="2026-07-15T17:41:04.282" v="8663" actId="20577"/>
      <pc:docMkLst>
        <pc:docMk/>
      </pc:docMkLst>
      <pc:sldChg chg="addSp delSp modSp del mod">
        <pc:chgData name="DUREPAIRE Antoine Ext DTOF/PFS" userId="7d60b784-bf66-4e40-a61a-e3b621d12470" providerId="ADAL" clId="{811B8A33-FBA2-4DED-9671-025FA6E1EB41}" dt="2026-04-23T08:45:28.777" v="1207" actId="47"/>
        <pc:sldMkLst>
          <pc:docMk/>
          <pc:sldMk cId="956884264" sldId="256"/>
        </pc:sldMkLst>
      </pc:sldChg>
      <pc:sldChg chg="addSp delSp modSp new del mod setBg">
        <pc:chgData name="DUREPAIRE Antoine Ext DTOF/PFS" userId="7d60b784-bf66-4e40-a61a-e3b621d12470" providerId="ADAL" clId="{811B8A33-FBA2-4DED-9671-025FA6E1EB41}" dt="2026-04-23T09:52:44.837" v="1396" actId="47"/>
        <pc:sldMkLst>
          <pc:docMk/>
          <pc:sldMk cId="3293048514" sldId="257"/>
        </pc:sldMkLst>
      </pc:sldChg>
      <pc:sldChg chg="add del setBg">
        <pc:chgData name="DUREPAIRE Antoine Ext DTOF/PFS" userId="7d60b784-bf66-4e40-a61a-e3b621d12470" providerId="ADAL" clId="{811B8A33-FBA2-4DED-9671-025FA6E1EB41}" dt="2026-04-23T08:03:45.529" v="6" actId="47"/>
        <pc:sldMkLst>
          <pc:docMk/>
          <pc:sldMk cId="3507041906" sldId="258"/>
        </pc:sldMkLst>
      </pc:sldChg>
      <pc:sldChg chg="modSp add del mod ord">
        <pc:chgData name="DUREPAIRE Antoine Ext DTOF/PFS" userId="7d60b784-bf66-4e40-a61a-e3b621d12470" providerId="ADAL" clId="{811B8A33-FBA2-4DED-9671-025FA6E1EB41}" dt="2026-04-23T08:46:33.433" v="1233" actId="47"/>
        <pc:sldMkLst>
          <pc:docMk/>
          <pc:sldMk cId="2639837745" sldId="259"/>
        </pc:sldMkLst>
      </pc:sldChg>
      <pc:sldChg chg="addSp delSp modSp add mod">
        <pc:chgData name="DUREPAIRE Antoine Ext DTOF/PFS" userId="7d60b784-bf66-4e40-a61a-e3b621d12470" providerId="ADAL" clId="{811B8A33-FBA2-4DED-9671-025FA6E1EB41}" dt="2026-07-14T08:16:02.263" v="5485" actId="113"/>
        <pc:sldMkLst>
          <pc:docMk/>
          <pc:sldMk cId="1457537568" sldId="260"/>
        </pc:sldMkLst>
        <pc:spChg chg="del mod">
          <ac:chgData name="DUREPAIRE Antoine Ext DTOF/PFS" userId="7d60b784-bf66-4e40-a61a-e3b621d12470" providerId="ADAL" clId="{811B8A33-FBA2-4DED-9671-025FA6E1EB41}" dt="2026-07-14T07:54:04.868" v="5071" actId="478"/>
          <ac:spMkLst>
            <pc:docMk/>
            <pc:sldMk cId="1457537568" sldId="260"/>
            <ac:spMk id="3" creationId="{468C49B1-523E-D321-B223-EBDCF068BC21}"/>
          </ac:spMkLst>
        </pc:spChg>
        <pc:spChg chg="add del mod">
          <ac:chgData name="DUREPAIRE Antoine Ext DTOF/PFS" userId="7d60b784-bf66-4e40-a61a-e3b621d12470" providerId="ADAL" clId="{811B8A33-FBA2-4DED-9671-025FA6E1EB41}" dt="2026-07-14T07:55:52.294" v="5165" actId="478"/>
          <ac:spMkLst>
            <pc:docMk/>
            <pc:sldMk cId="1457537568" sldId="260"/>
            <ac:spMk id="4" creationId="{7CA9393E-126A-94DB-59D2-3A3570BFF62B}"/>
          </ac:spMkLst>
        </pc:spChg>
        <pc:spChg chg="add del mod">
          <ac:chgData name="DUREPAIRE Antoine Ext DTOF/PFS" userId="7d60b784-bf66-4e40-a61a-e3b621d12470" providerId="ADAL" clId="{811B8A33-FBA2-4DED-9671-025FA6E1EB41}" dt="2026-07-14T07:56:00.533" v="5167" actId="478"/>
          <ac:spMkLst>
            <pc:docMk/>
            <pc:sldMk cId="1457537568" sldId="260"/>
            <ac:spMk id="5" creationId="{79B79AD9-BEBC-77A3-2B8E-41F079B1AA60}"/>
          </ac:spMkLst>
        </pc:spChg>
        <pc:spChg chg="mod">
          <ac:chgData name="DUREPAIRE Antoine Ext DTOF/PFS" userId="7d60b784-bf66-4e40-a61a-e3b621d12470" providerId="ADAL" clId="{811B8A33-FBA2-4DED-9671-025FA6E1EB41}" dt="2026-07-14T07:55:04.463" v="5157" actId="113"/>
          <ac:spMkLst>
            <pc:docMk/>
            <pc:sldMk cId="1457537568" sldId="260"/>
            <ac:spMk id="6" creationId="{EEB10340-1530-4585-B186-D32348DB7DEB}"/>
          </ac:spMkLst>
        </pc:spChg>
        <pc:spChg chg="add del mod">
          <ac:chgData name="DUREPAIRE Antoine Ext DTOF/PFS" userId="7d60b784-bf66-4e40-a61a-e3b621d12470" providerId="ADAL" clId="{811B8A33-FBA2-4DED-9671-025FA6E1EB41}" dt="2026-07-14T07:55:58.542" v="5166" actId="478"/>
          <ac:spMkLst>
            <pc:docMk/>
            <pc:sldMk cId="1457537568" sldId="260"/>
            <ac:spMk id="8" creationId="{CBC20951-0777-7D82-E800-97835D0A265E}"/>
          </ac:spMkLst>
        </pc:spChg>
        <pc:spChg chg="add del mod">
          <ac:chgData name="DUREPAIRE Antoine Ext DTOF/PFS" userId="7d60b784-bf66-4e40-a61a-e3b621d12470" providerId="ADAL" clId="{811B8A33-FBA2-4DED-9671-025FA6E1EB41}" dt="2026-07-14T07:56:38.460" v="5171" actId="3680"/>
          <ac:spMkLst>
            <pc:docMk/>
            <pc:sldMk cId="1457537568" sldId="260"/>
            <ac:spMk id="9" creationId="{98233611-BF7D-B66F-C677-C74484DFD7A4}"/>
          </ac:spMkLst>
        </pc:spChg>
        <pc:graphicFrameChg chg="add mod ord modGraphic">
          <ac:chgData name="DUREPAIRE Antoine Ext DTOF/PFS" userId="7d60b784-bf66-4e40-a61a-e3b621d12470" providerId="ADAL" clId="{811B8A33-FBA2-4DED-9671-025FA6E1EB41}" dt="2026-07-14T08:16:02.263" v="5485" actId="113"/>
          <ac:graphicFrameMkLst>
            <pc:docMk/>
            <pc:sldMk cId="1457537568" sldId="260"/>
            <ac:graphicFrameMk id="10" creationId="{EA91F343-B63B-9005-91E5-15380F602740}"/>
          </ac:graphicFrameMkLst>
        </pc:graphicFrameChg>
        <pc:picChg chg="add del mod">
          <ac:chgData name="DUREPAIRE Antoine Ext DTOF/PFS" userId="7d60b784-bf66-4e40-a61a-e3b621d12470" providerId="ADAL" clId="{811B8A33-FBA2-4DED-9671-025FA6E1EB41}" dt="2026-07-14T07:58:38.389" v="5186" actId="478"/>
          <ac:picMkLst>
            <pc:docMk/>
            <pc:sldMk cId="1457537568" sldId="260"/>
            <ac:picMk id="12" creationId="{B425C9CC-3831-4485-8357-58A0F1AA967F}"/>
          </ac:picMkLst>
        </pc:picChg>
      </pc:sldChg>
      <pc:sldChg chg="modSp add del mod ord">
        <pc:chgData name="DUREPAIRE Antoine Ext DTOF/PFS" userId="7d60b784-bf66-4e40-a61a-e3b621d12470" providerId="ADAL" clId="{811B8A33-FBA2-4DED-9671-025FA6E1EB41}" dt="2026-04-23T09:45:37.059" v="1372" actId="47"/>
        <pc:sldMkLst>
          <pc:docMk/>
          <pc:sldMk cId="394668546" sldId="261"/>
        </pc:sldMkLst>
      </pc:sldChg>
      <pc:sldChg chg="addSp delSp modSp add mod ord">
        <pc:chgData name="DUREPAIRE Antoine Ext DTOF/PFS" userId="7d60b784-bf66-4e40-a61a-e3b621d12470" providerId="ADAL" clId="{811B8A33-FBA2-4DED-9671-025FA6E1EB41}" dt="2026-07-14T07:50:52.712" v="5049" actId="1076"/>
        <pc:sldMkLst>
          <pc:docMk/>
          <pc:sldMk cId="385349172" sldId="262"/>
        </pc:sldMkLst>
        <pc:spChg chg="del mod">
          <ac:chgData name="DUREPAIRE Antoine Ext DTOF/PFS" userId="7d60b784-bf66-4e40-a61a-e3b621d12470" providerId="ADAL" clId="{811B8A33-FBA2-4DED-9671-025FA6E1EB41}" dt="2026-07-14T07:50:43.700" v="5046" actId="478"/>
          <ac:spMkLst>
            <pc:docMk/>
            <pc:sldMk cId="385349172" sldId="262"/>
            <ac:spMk id="2" creationId="{4E4B1449-80BC-443B-17EB-F715B6B95755}"/>
          </ac:spMkLst>
        </pc:spChg>
        <pc:spChg chg="add del">
          <ac:chgData name="DUREPAIRE Antoine Ext DTOF/PFS" userId="7d60b784-bf66-4e40-a61a-e3b621d12470" providerId="ADAL" clId="{811B8A33-FBA2-4DED-9671-025FA6E1EB41}" dt="2026-07-14T07:49:39.110" v="5035" actId="478"/>
          <ac:spMkLst>
            <pc:docMk/>
            <pc:sldMk cId="385349172" sldId="262"/>
            <ac:spMk id="7" creationId="{624F5276-9F00-952F-F2D9-B49B996DB8BA}"/>
          </ac:spMkLst>
        </pc:spChg>
        <pc:spChg chg="add del mod">
          <ac:chgData name="DUREPAIRE Antoine Ext DTOF/PFS" userId="7d60b784-bf66-4e40-a61a-e3b621d12470" providerId="ADAL" clId="{811B8A33-FBA2-4DED-9671-025FA6E1EB41}" dt="2026-07-14T07:50:45.366" v="5047" actId="478"/>
          <ac:spMkLst>
            <pc:docMk/>
            <pc:sldMk cId="385349172" sldId="262"/>
            <ac:spMk id="11" creationId="{C7757064-EEEF-7776-1F50-4F6C67BEAC2C}"/>
          </ac:spMkLst>
        </pc:spChg>
        <pc:picChg chg="add mod">
          <ac:chgData name="DUREPAIRE Antoine Ext DTOF/PFS" userId="7d60b784-bf66-4e40-a61a-e3b621d12470" providerId="ADAL" clId="{811B8A33-FBA2-4DED-9671-025FA6E1EB41}" dt="2026-07-14T07:50:40.372" v="5045" actId="1076"/>
          <ac:picMkLst>
            <pc:docMk/>
            <pc:sldMk cId="385349172" sldId="262"/>
            <ac:picMk id="4" creationId="{12B9834C-DF4D-5D76-93CA-A27DC2A5000B}"/>
          </ac:picMkLst>
        </pc:picChg>
        <pc:picChg chg="add mod">
          <ac:chgData name="DUREPAIRE Antoine Ext DTOF/PFS" userId="7d60b784-bf66-4e40-a61a-e3b621d12470" providerId="ADAL" clId="{811B8A33-FBA2-4DED-9671-025FA6E1EB41}" dt="2026-07-14T07:50:52.712" v="5049" actId="1076"/>
          <ac:picMkLst>
            <pc:docMk/>
            <pc:sldMk cId="385349172" sldId="262"/>
            <ac:picMk id="6" creationId="{30A675DB-C992-9C11-7CD3-743EA4C799A8}"/>
          </ac:picMkLst>
        </pc:picChg>
        <pc:picChg chg="add mod ord">
          <ac:chgData name="DUREPAIRE Antoine Ext DTOF/PFS" userId="7d60b784-bf66-4e40-a61a-e3b621d12470" providerId="ADAL" clId="{811B8A33-FBA2-4DED-9671-025FA6E1EB41}" dt="2026-07-14T07:50:28.086" v="5040" actId="171"/>
          <ac:picMkLst>
            <pc:docMk/>
            <pc:sldMk cId="385349172" sldId="262"/>
            <ac:picMk id="9" creationId="{E07E706C-4074-E88F-EA4C-7F622BEF7617}"/>
          </ac:picMkLst>
        </pc:picChg>
      </pc:sldChg>
      <pc:sldChg chg="add del ord">
        <pc:chgData name="DUREPAIRE Antoine Ext DTOF/PFS" userId="7d60b784-bf66-4e40-a61a-e3b621d12470" providerId="ADAL" clId="{811B8A33-FBA2-4DED-9671-025FA6E1EB41}" dt="2026-04-23T08:46:41.642" v="1237" actId="47"/>
        <pc:sldMkLst>
          <pc:docMk/>
          <pc:sldMk cId="776414711" sldId="263"/>
        </pc:sldMkLst>
      </pc:sldChg>
      <pc:sldChg chg="add del ord setBg">
        <pc:chgData name="DUREPAIRE Antoine Ext DTOF/PFS" userId="7d60b784-bf66-4e40-a61a-e3b621d12470" providerId="ADAL" clId="{811B8A33-FBA2-4DED-9671-025FA6E1EB41}" dt="2026-04-23T08:46:29.389" v="1230" actId="47"/>
        <pc:sldMkLst>
          <pc:docMk/>
          <pc:sldMk cId="806867786" sldId="263"/>
        </pc:sldMkLst>
      </pc:sldChg>
      <pc:sldChg chg="addSp delSp modSp add mod ord">
        <pc:chgData name="DUREPAIRE Antoine Ext DTOF/PFS" userId="7d60b784-bf66-4e40-a61a-e3b621d12470" providerId="ADAL" clId="{811B8A33-FBA2-4DED-9671-025FA6E1EB41}" dt="2026-07-14T09:18:46.852" v="6713" actId="255"/>
        <pc:sldMkLst>
          <pc:docMk/>
          <pc:sldMk cId="2269974948" sldId="263"/>
        </pc:sldMkLst>
        <pc:spChg chg="add del mod">
          <ac:chgData name="DUREPAIRE Antoine Ext DTOF/PFS" userId="7d60b784-bf66-4e40-a61a-e3b621d12470" providerId="ADAL" clId="{811B8A33-FBA2-4DED-9671-025FA6E1EB41}" dt="2026-07-14T07:48:10.230" v="4991" actId="478"/>
          <ac:spMkLst>
            <pc:docMk/>
            <pc:sldMk cId="2269974948" sldId="263"/>
            <ac:spMk id="3" creationId="{2AB7B7BF-9403-7068-FB48-FFC91B9A507A}"/>
          </ac:spMkLst>
        </pc:spChg>
        <pc:spChg chg="add mod">
          <ac:chgData name="DUREPAIRE Antoine Ext DTOF/PFS" userId="7d60b784-bf66-4e40-a61a-e3b621d12470" providerId="ADAL" clId="{811B8A33-FBA2-4DED-9671-025FA6E1EB41}" dt="2026-07-14T07:48:16.596" v="5003" actId="113"/>
          <ac:spMkLst>
            <pc:docMk/>
            <pc:sldMk cId="2269974948" sldId="263"/>
            <ac:spMk id="4" creationId="{E55069A7-4D89-5B73-3424-44BF99256032}"/>
          </ac:spMkLst>
        </pc:spChg>
        <pc:spChg chg="del mod">
          <ac:chgData name="DUREPAIRE Antoine Ext DTOF/PFS" userId="7d60b784-bf66-4e40-a61a-e3b621d12470" providerId="ADAL" clId="{811B8A33-FBA2-4DED-9671-025FA6E1EB41}" dt="2026-07-14T07:48:06.549" v="4990" actId="478"/>
          <ac:spMkLst>
            <pc:docMk/>
            <pc:sldMk cId="2269974948" sldId="263"/>
            <ac:spMk id="6" creationId="{73C892B4-EB11-3E2E-924D-C62A1DBD0D7D}"/>
          </ac:spMkLst>
        </pc:spChg>
        <pc:spChg chg="add mod">
          <ac:chgData name="DUREPAIRE Antoine Ext DTOF/PFS" userId="7d60b784-bf66-4e40-a61a-e3b621d12470" providerId="ADAL" clId="{811B8A33-FBA2-4DED-9671-025FA6E1EB41}" dt="2026-07-14T09:18:46.852" v="6713" actId="255"/>
          <ac:spMkLst>
            <pc:docMk/>
            <pc:sldMk cId="2269974948" sldId="263"/>
            <ac:spMk id="8" creationId="{7DA9267F-2CAF-482A-9C39-5420E7F178D1}"/>
          </ac:spMkLst>
        </pc:spChg>
      </pc:sldChg>
      <pc:sldChg chg="new del">
        <pc:chgData name="DUREPAIRE Antoine Ext DTOF/PFS" userId="7d60b784-bf66-4e40-a61a-e3b621d12470" providerId="ADAL" clId="{811B8A33-FBA2-4DED-9671-025FA6E1EB41}" dt="2026-04-23T09:58:01.993" v="1405" actId="47"/>
        <pc:sldMkLst>
          <pc:docMk/>
          <pc:sldMk cId="2851762832" sldId="264"/>
        </pc:sldMkLst>
      </pc:sldChg>
      <pc:sldChg chg="addSp delSp modSp add mod modNotesTx">
        <pc:chgData name="DUREPAIRE Antoine Ext DTOF/PFS" userId="7d60b784-bf66-4e40-a61a-e3b621d12470" providerId="ADAL" clId="{811B8A33-FBA2-4DED-9671-025FA6E1EB41}" dt="2026-07-15T17:41:04.282" v="8663" actId="20577"/>
        <pc:sldMkLst>
          <pc:docMk/>
          <pc:sldMk cId="3347173473" sldId="264"/>
        </pc:sldMkLst>
        <pc:spChg chg="mod">
          <ac:chgData name="DUREPAIRE Antoine Ext DTOF/PFS" userId="7d60b784-bf66-4e40-a61a-e3b621d12470" providerId="ADAL" clId="{811B8A33-FBA2-4DED-9671-025FA6E1EB41}" dt="2026-07-14T07:48:21.761" v="5004" actId="113"/>
          <ac:spMkLst>
            <pc:docMk/>
            <pc:sldMk cId="3347173473" sldId="264"/>
            <ac:spMk id="6" creationId="{8F6C5FCD-7E3F-218A-2661-81CBD482CB58}"/>
          </ac:spMkLst>
        </pc:spChg>
        <pc:graphicFrameChg chg="add mod modGraphic">
          <ac:chgData name="DUREPAIRE Antoine Ext DTOF/PFS" userId="7d60b784-bf66-4e40-a61a-e3b621d12470" providerId="ADAL" clId="{811B8A33-FBA2-4DED-9671-025FA6E1EB41}" dt="2026-07-14T07:51:12.410" v="5050" actId="2165"/>
          <ac:graphicFrameMkLst>
            <pc:docMk/>
            <pc:sldMk cId="3347173473" sldId="264"/>
            <ac:graphicFrameMk id="3" creationId="{11316E1F-55CC-AC9E-0047-59C6A887218F}"/>
          </ac:graphicFrameMkLst>
        </pc:graphicFrameChg>
      </pc:sldChg>
      <pc:sldChg chg="modSp add del mod">
        <pc:chgData name="DUREPAIRE Antoine Ext DTOF/PFS" userId="7d60b784-bf66-4e40-a61a-e3b621d12470" providerId="ADAL" clId="{811B8A33-FBA2-4DED-9671-025FA6E1EB41}" dt="2026-07-14T08:17:10.613" v="5491" actId="47"/>
        <pc:sldMkLst>
          <pc:docMk/>
          <pc:sldMk cId="2560307560" sldId="265"/>
        </pc:sldMkLst>
      </pc:sldChg>
      <pc:sldChg chg="add del setBg">
        <pc:chgData name="DUREPAIRE Antoine Ext DTOF/PFS" userId="7d60b784-bf66-4e40-a61a-e3b621d12470" providerId="ADAL" clId="{811B8A33-FBA2-4DED-9671-025FA6E1EB41}" dt="2026-04-23T12:12:35.501" v="1425" actId="47"/>
        <pc:sldMkLst>
          <pc:docMk/>
          <pc:sldMk cId="4191778649" sldId="265"/>
        </pc:sldMkLst>
      </pc:sldChg>
      <pc:sldChg chg="add del setBg">
        <pc:chgData name="DUREPAIRE Antoine Ext DTOF/PFS" userId="7d60b784-bf66-4e40-a61a-e3b621d12470" providerId="ADAL" clId="{811B8A33-FBA2-4DED-9671-025FA6E1EB41}" dt="2026-07-12T09:27:27.100" v="3410" actId="2696"/>
        <pc:sldMkLst>
          <pc:docMk/>
          <pc:sldMk cId="3898939799" sldId="266"/>
        </pc:sldMkLst>
      </pc:sldChg>
      <pc:sldChg chg="addSp delSp modSp add mod">
        <pc:chgData name="DUREPAIRE Antoine Ext DTOF/PFS" userId="7d60b784-bf66-4e40-a61a-e3b621d12470" providerId="ADAL" clId="{811B8A33-FBA2-4DED-9671-025FA6E1EB41}" dt="2026-07-14T10:20:12.883" v="8166" actId="1076"/>
        <pc:sldMkLst>
          <pc:docMk/>
          <pc:sldMk cId="4269171684" sldId="267"/>
        </pc:sldMkLst>
        <pc:spChg chg="add del mod">
          <ac:chgData name="DUREPAIRE Antoine Ext DTOF/PFS" userId="7d60b784-bf66-4e40-a61a-e3b621d12470" providerId="ADAL" clId="{811B8A33-FBA2-4DED-9671-025FA6E1EB41}" dt="2026-07-14T10:17:35.347" v="8115" actId="478"/>
          <ac:spMkLst>
            <pc:docMk/>
            <pc:sldMk cId="4269171684" sldId="267"/>
            <ac:spMk id="2" creationId="{EF2B4C11-C117-7C65-13A6-8F72129316DE}"/>
          </ac:spMkLst>
        </pc:spChg>
        <pc:spChg chg="mod">
          <ac:chgData name="DUREPAIRE Antoine Ext DTOF/PFS" userId="7d60b784-bf66-4e40-a61a-e3b621d12470" providerId="ADAL" clId="{811B8A33-FBA2-4DED-9671-025FA6E1EB41}" dt="2026-07-14T10:20:12.883" v="8166" actId="1076"/>
          <ac:spMkLst>
            <pc:docMk/>
            <pc:sldMk cId="4269171684" sldId="267"/>
            <ac:spMk id="6" creationId="{4A17D688-C1D6-45DB-93B2-A00431166A7B}"/>
          </ac:spMkLst>
        </pc:spChg>
      </pc:sldChg>
      <pc:sldChg chg="addSp delSp modSp add del mod ord">
        <pc:chgData name="DUREPAIRE Antoine Ext DTOF/PFS" userId="7d60b784-bf66-4e40-a61a-e3b621d12470" providerId="ADAL" clId="{811B8A33-FBA2-4DED-9671-025FA6E1EB41}" dt="2026-07-14T10:34:57.733" v="8614" actId="113"/>
        <pc:sldMkLst>
          <pc:docMk/>
          <pc:sldMk cId="3164361984" sldId="268"/>
        </pc:sldMkLst>
        <pc:spChg chg="del mod">
          <ac:chgData name="DUREPAIRE Antoine Ext DTOF/PFS" userId="7d60b784-bf66-4e40-a61a-e3b621d12470" providerId="ADAL" clId="{811B8A33-FBA2-4DED-9671-025FA6E1EB41}" dt="2026-07-14T08:27:14.718" v="5527" actId="22"/>
          <ac:spMkLst>
            <pc:docMk/>
            <pc:sldMk cId="3164361984" sldId="268"/>
            <ac:spMk id="2" creationId="{F116C8ED-318D-45DD-6536-87BFA5226989}"/>
          </ac:spMkLst>
        </pc:spChg>
        <pc:spChg chg="mod">
          <ac:chgData name="DUREPAIRE Antoine Ext DTOF/PFS" userId="7d60b784-bf66-4e40-a61a-e3b621d12470" providerId="ADAL" clId="{811B8A33-FBA2-4DED-9671-025FA6E1EB41}" dt="2026-07-14T10:34:57.733" v="8614" actId="113"/>
          <ac:spMkLst>
            <pc:docMk/>
            <pc:sldMk cId="3164361984" sldId="268"/>
            <ac:spMk id="6" creationId="{D33871E6-EEB2-E09A-85CA-09E1B64238CA}"/>
          </ac:spMkLst>
        </pc:spChg>
        <pc:spChg chg="add del mod">
          <ac:chgData name="DUREPAIRE Antoine Ext DTOF/PFS" userId="7d60b784-bf66-4e40-a61a-e3b621d12470" providerId="ADAL" clId="{811B8A33-FBA2-4DED-9671-025FA6E1EB41}" dt="2026-07-14T08:36:26.079" v="5759"/>
          <ac:spMkLst>
            <pc:docMk/>
            <pc:sldMk cId="3164361984" sldId="268"/>
            <ac:spMk id="13" creationId="{3BCF31A4-9581-4EB6-BC85-229DA08A1894}"/>
          </ac:spMkLst>
        </pc:spChg>
        <pc:spChg chg="add mod">
          <ac:chgData name="DUREPAIRE Antoine Ext DTOF/PFS" userId="7d60b784-bf66-4e40-a61a-e3b621d12470" providerId="ADAL" clId="{811B8A33-FBA2-4DED-9671-025FA6E1EB41}" dt="2026-07-14T09:31:57.394" v="6980" actId="113"/>
          <ac:spMkLst>
            <pc:docMk/>
            <pc:sldMk cId="3164361984" sldId="268"/>
            <ac:spMk id="14" creationId="{48830D51-95BE-FAF9-673A-863B7BA38BB5}"/>
          </ac:spMkLst>
        </pc:spChg>
        <pc:spChg chg="add mod">
          <ac:chgData name="DUREPAIRE Antoine Ext DTOF/PFS" userId="7d60b784-bf66-4e40-a61a-e3b621d12470" providerId="ADAL" clId="{811B8A33-FBA2-4DED-9671-025FA6E1EB41}" dt="2026-07-14T09:32:27.133" v="7052" actId="20577"/>
          <ac:spMkLst>
            <pc:docMk/>
            <pc:sldMk cId="3164361984" sldId="268"/>
            <ac:spMk id="15" creationId="{8C4B973B-0977-2D19-C467-4035BDBEE02E}"/>
          </ac:spMkLst>
        </pc:spChg>
        <pc:spChg chg="add mod">
          <ac:chgData name="DUREPAIRE Antoine Ext DTOF/PFS" userId="7d60b784-bf66-4e40-a61a-e3b621d12470" providerId="ADAL" clId="{811B8A33-FBA2-4DED-9671-025FA6E1EB41}" dt="2026-07-14T09:14:55.727" v="6699" actId="1076"/>
          <ac:spMkLst>
            <pc:docMk/>
            <pc:sldMk cId="3164361984" sldId="268"/>
            <ac:spMk id="16" creationId="{43054065-C09A-B1D5-759E-635A0A0C4457}"/>
          </ac:spMkLst>
        </pc:spChg>
        <pc:spChg chg="add mod">
          <ac:chgData name="DUREPAIRE Antoine Ext DTOF/PFS" userId="7d60b784-bf66-4e40-a61a-e3b621d12470" providerId="ADAL" clId="{811B8A33-FBA2-4DED-9671-025FA6E1EB41}" dt="2026-07-14T09:14:10.158" v="6697" actId="20577"/>
          <ac:spMkLst>
            <pc:docMk/>
            <pc:sldMk cId="3164361984" sldId="268"/>
            <ac:spMk id="21" creationId="{FA05758E-238A-B69B-5A8D-55588FDE60BB}"/>
          </ac:spMkLst>
        </pc:spChg>
        <pc:picChg chg="add mod ord">
          <ac:chgData name="DUREPAIRE Antoine Ext DTOF/PFS" userId="7d60b784-bf66-4e40-a61a-e3b621d12470" providerId="ADAL" clId="{811B8A33-FBA2-4DED-9671-025FA6E1EB41}" dt="2026-07-14T09:12:36.970" v="6619" actId="1076"/>
          <ac:picMkLst>
            <pc:docMk/>
            <pc:sldMk cId="3164361984" sldId="268"/>
            <ac:picMk id="4" creationId="{F1DE76BC-8B73-5E74-0ED2-1961BCF34451}"/>
          </ac:picMkLst>
        </pc:picChg>
        <pc:picChg chg="add mod">
          <ac:chgData name="DUREPAIRE Antoine Ext DTOF/PFS" userId="7d60b784-bf66-4e40-a61a-e3b621d12470" providerId="ADAL" clId="{811B8A33-FBA2-4DED-9671-025FA6E1EB41}" dt="2026-07-14T09:12:38.847" v="6620" actId="1076"/>
          <ac:picMkLst>
            <pc:docMk/>
            <pc:sldMk cId="3164361984" sldId="268"/>
            <ac:picMk id="7" creationId="{6363F57C-B717-5B91-746B-36D5EDCAFC8B}"/>
          </ac:picMkLst>
        </pc:picChg>
        <pc:picChg chg="add del mod">
          <ac:chgData name="DUREPAIRE Antoine Ext DTOF/PFS" userId="7d60b784-bf66-4e40-a61a-e3b621d12470" providerId="ADAL" clId="{811B8A33-FBA2-4DED-9671-025FA6E1EB41}" dt="2026-07-14T08:57:09.572" v="6130" actId="478"/>
          <ac:picMkLst>
            <pc:docMk/>
            <pc:sldMk cId="3164361984" sldId="268"/>
            <ac:picMk id="9" creationId="{79537945-63BB-CADF-4043-D1D368EABDCC}"/>
          </ac:picMkLst>
        </pc:picChg>
        <pc:picChg chg="add mod ord">
          <ac:chgData name="DUREPAIRE Antoine Ext DTOF/PFS" userId="7d60b784-bf66-4e40-a61a-e3b621d12470" providerId="ADAL" clId="{811B8A33-FBA2-4DED-9671-025FA6E1EB41}" dt="2026-07-14T09:13:31.864" v="6645" actId="1076"/>
          <ac:picMkLst>
            <pc:docMk/>
            <pc:sldMk cId="3164361984" sldId="268"/>
            <ac:picMk id="18" creationId="{88BCC8E7-D2D4-341D-8D2E-4F91916E237B}"/>
          </ac:picMkLst>
        </pc:picChg>
        <pc:picChg chg="add mod">
          <ac:chgData name="DUREPAIRE Antoine Ext DTOF/PFS" userId="7d60b784-bf66-4e40-a61a-e3b621d12470" providerId="ADAL" clId="{811B8A33-FBA2-4DED-9671-025FA6E1EB41}" dt="2026-07-14T09:13:26.022" v="6643" actId="1076"/>
          <ac:picMkLst>
            <pc:docMk/>
            <pc:sldMk cId="3164361984" sldId="268"/>
            <ac:picMk id="20" creationId="{36BEB190-0FF1-F98D-8E81-DB35626D98F1}"/>
          </ac:picMkLst>
        </pc:picChg>
        <pc:cxnChg chg="add mod">
          <ac:chgData name="DUREPAIRE Antoine Ext DTOF/PFS" userId="7d60b784-bf66-4e40-a61a-e3b621d12470" providerId="ADAL" clId="{811B8A33-FBA2-4DED-9671-025FA6E1EB41}" dt="2026-07-14T09:12:34.709" v="6618" actId="1076"/>
          <ac:cxnSpMkLst>
            <pc:docMk/>
            <pc:sldMk cId="3164361984" sldId="268"/>
            <ac:cxnSpMk id="11" creationId="{92F8B5E7-C251-EDD3-A796-D4BD758CF7C8}"/>
          </ac:cxnSpMkLst>
        </pc:cxnChg>
        <pc:cxnChg chg="add mod">
          <ac:chgData name="DUREPAIRE Antoine Ext DTOF/PFS" userId="7d60b784-bf66-4e40-a61a-e3b621d12470" providerId="ADAL" clId="{811B8A33-FBA2-4DED-9671-025FA6E1EB41}" dt="2026-07-14T09:15:02.135" v="6700" actId="1076"/>
          <ac:cxnSpMkLst>
            <pc:docMk/>
            <pc:sldMk cId="3164361984" sldId="268"/>
            <ac:cxnSpMk id="12" creationId="{26B61B39-6645-704B-3A80-05828E85A486}"/>
          </ac:cxnSpMkLst>
        </pc:cxnChg>
        <pc:cxnChg chg="add mod">
          <ac:chgData name="DUREPAIRE Antoine Ext DTOF/PFS" userId="7d60b784-bf66-4e40-a61a-e3b621d12470" providerId="ADAL" clId="{811B8A33-FBA2-4DED-9671-025FA6E1EB41}" dt="2026-07-14T09:15:06.272" v="6701" actId="1076"/>
          <ac:cxnSpMkLst>
            <pc:docMk/>
            <pc:sldMk cId="3164361984" sldId="268"/>
            <ac:cxnSpMk id="19" creationId="{75E02327-D6B4-1EA8-AFB0-1E5BAB14DBB9}"/>
          </ac:cxnSpMkLst>
        </pc:cxnChg>
      </pc:sldChg>
      <pc:sldChg chg="new del">
        <pc:chgData name="DUREPAIRE Antoine Ext DTOF/PFS" userId="7d60b784-bf66-4e40-a61a-e3b621d12470" providerId="ADAL" clId="{811B8A33-FBA2-4DED-9671-025FA6E1EB41}" dt="2026-07-14T08:16:55.731" v="5487" actId="47"/>
        <pc:sldMkLst>
          <pc:docMk/>
          <pc:sldMk cId="3474227492" sldId="268"/>
        </pc:sldMkLst>
      </pc:sldChg>
      <pc:sldChg chg="addSp delSp modSp add del mod">
        <pc:chgData name="DUREPAIRE Antoine Ext DTOF/PFS" userId="7d60b784-bf66-4e40-a61a-e3b621d12470" providerId="ADAL" clId="{811B8A33-FBA2-4DED-9671-025FA6E1EB41}" dt="2026-07-14T09:13:37.887" v="6646" actId="47"/>
        <pc:sldMkLst>
          <pc:docMk/>
          <pc:sldMk cId="2719397066" sldId="269"/>
        </pc:sldMkLst>
        <pc:spChg chg="add del mod">
          <ac:chgData name="DUREPAIRE Antoine Ext DTOF/PFS" userId="7d60b784-bf66-4e40-a61a-e3b621d12470" providerId="ADAL" clId="{811B8A33-FBA2-4DED-9671-025FA6E1EB41}" dt="2026-07-14T09:10:59.588" v="6591" actId="478"/>
          <ac:spMkLst>
            <pc:docMk/>
            <pc:sldMk cId="2719397066" sldId="269"/>
            <ac:spMk id="3" creationId="{CEDD2230-298C-3BDD-AF1B-2FA1A4D93C74}"/>
          </ac:spMkLst>
        </pc:spChg>
        <pc:spChg chg="add mod">
          <ac:chgData name="DUREPAIRE Antoine Ext DTOF/PFS" userId="7d60b784-bf66-4e40-a61a-e3b621d12470" providerId="ADAL" clId="{811B8A33-FBA2-4DED-9671-025FA6E1EB41}" dt="2026-07-14T09:11:46.409" v="6608" actId="1076"/>
          <ac:spMkLst>
            <pc:docMk/>
            <pc:sldMk cId="2719397066" sldId="269"/>
            <ac:spMk id="5" creationId="{3B4DE603-C178-4DE3-BEA9-57AAEFFBABC1}"/>
          </ac:spMkLst>
        </pc:spChg>
        <pc:spChg chg="mod">
          <ac:chgData name="DUREPAIRE Antoine Ext DTOF/PFS" userId="7d60b784-bf66-4e40-a61a-e3b621d12470" providerId="ADAL" clId="{811B8A33-FBA2-4DED-9671-025FA6E1EB41}" dt="2026-07-14T08:57:04.462" v="6128" actId="20577"/>
          <ac:spMkLst>
            <pc:docMk/>
            <pc:sldMk cId="2719397066" sldId="269"/>
            <ac:spMk id="6" creationId="{B5109071-87FB-79BF-7E31-F2C1376792F3}"/>
          </ac:spMkLst>
        </pc:spChg>
        <pc:spChg chg="add del mod">
          <ac:chgData name="DUREPAIRE Antoine Ext DTOF/PFS" userId="7d60b784-bf66-4e40-a61a-e3b621d12470" providerId="ADAL" clId="{811B8A33-FBA2-4DED-9671-025FA6E1EB41}" dt="2026-07-14T09:11:01.555" v="6592" actId="478"/>
          <ac:spMkLst>
            <pc:docMk/>
            <pc:sldMk cId="2719397066" sldId="269"/>
            <ac:spMk id="10" creationId="{3589B859-9240-9A16-7B17-4E76FF296B12}"/>
          </ac:spMkLst>
        </pc:spChg>
        <pc:spChg chg="del">
          <ac:chgData name="DUREPAIRE Antoine Ext DTOF/PFS" userId="7d60b784-bf66-4e40-a61a-e3b621d12470" providerId="ADAL" clId="{811B8A33-FBA2-4DED-9671-025FA6E1EB41}" dt="2026-07-14T09:02:51.205" v="6299" actId="478"/>
          <ac:spMkLst>
            <pc:docMk/>
            <pc:sldMk cId="2719397066" sldId="269"/>
            <ac:spMk id="14" creationId="{F4D1E02A-A154-6960-9ADA-40AF4EF5102A}"/>
          </ac:spMkLst>
        </pc:spChg>
        <pc:spChg chg="del">
          <ac:chgData name="DUREPAIRE Antoine Ext DTOF/PFS" userId="7d60b784-bf66-4e40-a61a-e3b621d12470" providerId="ADAL" clId="{811B8A33-FBA2-4DED-9671-025FA6E1EB41}" dt="2026-07-14T09:02:51.205" v="6299" actId="478"/>
          <ac:spMkLst>
            <pc:docMk/>
            <pc:sldMk cId="2719397066" sldId="269"/>
            <ac:spMk id="15" creationId="{CDDE3E2A-D3F8-DD05-165D-A83DAF6A1BF7}"/>
          </ac:spMkLst>
        </pc:spChg>
        <pc:spChg chg="del mod">
          <ac:chgData name="DUREPAIRE Antoine Ext DTOF/PFS" userId="7d60b784-bf66-4e40-a61a-e3b621d12470" providerId="ADAL" clId="{811B8A33-FBA2-4DED-9671-025FA6E1EB41}" dt="2026-07-14T09:04:36.851" v="6308" actId="478"/>
          <ac:spMkLst>
            <pc:docMk/>
            <pc:sldMk cId="2719397066" sldId="269"/>
            <ac:spMk id="16" creationId="{8D35D423-FEDB-E4A6-865D-98F907347677}"/>
          </ac:spMkLst>
        </pc:spChg>
        <pc:picChg chg="del">
          <ac:chgData name="DUREPAIRE Antoine Ext DTOF/PFS" userId="7d60b784-bf66-4e40-a61a-e3b621d12470" providerId="ADAL" clId="{811B8A33-FBA2-4DED-9671-025FA6E1EB41}" dt="2026-07-14T09:02:51.205" v="6299" actId="478"/>
          <ac:picMkLst>
            <pc:docMk/>
            <pc:sldMk cId="2719397066" sldId="269"/>
            <ac:picMk id="4" creationId="{5AA36350-77B6-BBB3-683E-7F9028A6F6A3}"/>
          </ac:picMkLst>
        </pc:picChg>
        <pc:picChg chg="del">
          <ac:chgData name="DUREPAIRE Antoine Ext DTOF/PFS" userId="7d60b784-bf66-4e40-a61a-e3b621d12470" providerId="ADAL" clId="{811B8A33-FBA2-4DED-9671-025FA6E1EB41}" dt="2026-07-14T09:02:51.205" v="6299" actId="478"/>
          <ac:picMkLst>
            <pc:docMk/>
            <pc:sldMk cId="2719397066" sldId="269"/>
            <ac:picMk id="7" creationId="{1B8B62FB-CF09-5D6E-FE36-46564DC7FC01}"/>
          </ac:picMkLst>
        </pc:picChg>
        <pc:picChg chg="mod">
          <ac:chgData name="DUREPAIRE Antoine Ext DTOF/PFS" userId="7d60b784-bf66-4e40-a61a-e3b621d12470" providerId="ADAL" clId="{811B8A33-FBA2-4DED-9671-025FA6E1EB41}" dt="2026-07-14T09:11:43.824" v="6607" actId="1076"/>
          <ac:picMkLst>
            <pc:docMk/>
            <pc:sldMk cId="2719397066" sldId="269"/>
            <ac:picMk id="9" creationId="{A80BDFD3-12C3-8176-68C8-86F407DC36A5}"/>
          </ac:picMkLst>
        </pc:picChg>
        <pc:cxnChg chg="del">
          <ac:chgData name="DUREPAIRE Antoine Ext DTOF/PFS" userId="7d60b784-bf66-4e40-a61a-e3b621d12470" providerId="ADAL" clId="{811B8A33-FBA2-4DED-9671-025FA6E1EB41}" dt="2026-07-14T09:02:51.205" v="6299" actId="478"/>
          <ac:cxnSpMkLst>
            <pc:docMk/>
            <pc:sldMk cId="2719397066" sldId="269"/>
            <ac:cxnSpMk id="11" creationId="{AC88F486-0721-C918-260D-03FC4087172A}"/>
          </ac:cxnSpMkLst>
        </pc:cxnChg>
        <pc:cxnChg chg="del">
          <ac:chgData name="DUREPAIRE Antoine Ext DTOF/PFS" userId="7d60b784-bf66-4e40-a61a-e3b621d12470" providerId="ADAL" clId="{811B8A33-FBA2-4DED-9671-025FA6E1EB41}" dt="2026-07-14T09:02:51.205" v="6299" actId="478"/>
          <ac:cxnSpMkLst>
            <pc:docMk/>
            <pc:sldMk cId="2719397066" sldId="269"/>
            <ac:cxnSpMk id="12" creationId="{C1EAEDFA-48FD-1743-7A01-CF3149FF1FD3}"/>
          </ac:cxnSpMkLst>
        </pc:cxnChg>
      </pc:sldChg>
      <pc:sldChg chg="addSp delSp modSp add mod modNotesTx">
        <pc:chgData name="DUREPAIRE Antoine Ext DTOF/PFS" userId="7d60b784-bf66-4e40-a61a-e3b621d12470" providerId="ADAL" clId="{811B8A33-FBA2-4DED-9671-025FA6E1EB41}" dt="2026-07-14T10:35:05.326" v="8616" actId="113"/>
        <pc:sldMkLst>
          <pc:docMk/>
          <pc:sldMk cId="3559720556" sldId="270"/>
        </pc:sldMkLst>
        <pc:spChg chg="mod">
          <ac:chgData name="DUREPAIRE Antoine Ext DTOF/PFS" userId="7d60b784-bf66-4e40-a61a-e3b621d12470" providerId="ADAL" clId="{811B8A33-FBA2-4DED-9671-025FA6E1EB41}" dt="2026-07-14T09:56:32.199" v="7824" actId="1076"/>
          <ac:spMkLst>
            <pc:docMk/>
            <pc:sldMk cId="3559720556" sldId="270"/>
            <ac:spMk id="3" creationId="{1AEF5199-3938-D73F-D2FF-B5824AC30B58}"/>
          </ac:spMkLst>
        </pc:spChg>
        <pc:spChg chg="mod">
          <ac:chgData name="DUREPAIRE Antoine Ext DTOF/PFS" userId="7d60b784-bf66-4e40-a61a-e3b621d12470" providerId="ADAL" clId="{811B8A33-FBA2-4DED-9671-025FA6E1EB41}" dt="2026-07-14T10:35:05.326" v="8616" actId="113"/>
          <ac:spMkLst>
            <pc:docMk/>
            <pc:sldMk cId="3559720556" sldId="270"/>
            <ac:spMk id="6" creationId="{90BD544D-FA16-0D3F-ACCB-912C4C983A22}"/>
          </ac:spMkLst>
        </pc:spChg>
        <pc:graphicFrameChg chg="add mod">
          <ac:chgData name="DUREPAIRE Antoine Ext DTOF/PFS" userId="7d60b784-bf66-4e40-a61a-e3b621d12470" providerId="ADAL" clId="{811B8A33-FBA2-4DED-9671-025FA6E1EB41}" dt="2026-07-14T09:54:43.371" v="7791"/>
          <ac:graphicFrameMkLst>
            <pc:docMk/>
            <pc:sldMk cId="3559720556" sldId="270"/>
            <ac:graphicFrameMk id="2" creationId="{C72512B5-467C-827B-F552-28558D89B8E4}"/>
          </ac:graphicFrameMkLst>
        </pc:graphicFrameChg>
        <pc:graphicFrameChg chg="add mod modGraphic">
          <ac:chgData name="DUREPAIRE Antoine Ext DTOF/PFS" userId="7d60b784-bf66-4e40-a61a-e3b621d12470" providerId="ADAL" clId="{811B8A33-FBA2-4DED-9671-025FA6E1EB41}" dt="2026-07-14T09:56:44.563" v="7826"/>
          <ac:graphicFrameMkLst>
            <pc:docMk/>
            <pc:sldMk cId="3559720556" sldId="270"/>
            <ac:graphicFrameMk id="4" creationId="{23840F03-0715-8847-72D9-5FF650F44F7F}"/>
          </ac:graphicFrameMkLst>
        </pc:graphicFrameChg>
        <pc:picChg chg="del">
          <ac:chgData name="DUREPAIRE Antoine Ext DTOF/PFS" userId="7d60b784-bf66-4e40-a61a-e3b621d12470" providerId="ADAL" clId="{811B8A33-FBA2-4DED-9671-025FA6E1EB41}" dt="2026-07-14T09:06:27.239" v="6470" actId="478"/>
          <ac:picMkLst>
            <pc:docMk/>
            <pc:sldMk cId="3559720556" sldId="270"/>
            <ac:picMk id="9" creationId="{A9C2A758-9A57-F227-67BF-56002265F1A1}"/>
          </ac:picMkLst>
        </pc:picChg>
      </pc:sldChg>
      <pc:sldChg chg="addSp delSp modSp add mod ord">
        <pc:chgData name="DUREPAIRE Antoine Ext DTOF/PFS" userId="7d60b784-bf66-4e40-a61a-e3b621d12470" providerId="ADAL" clId="{811B8A33-FBA2-4DED-9671-025FA6E1EB41}" dt="2026-07-14T10:35:01.470" v="8615" actId="113"/>
        <pc:sldMkLst>
          <pc:docMk/>
          <pc:sldMk cId="780891074" sldId="271"/>
        </pc:sldMkLst>
        <pc:spChg chg="add del mod">
          <ac:chgData name="DUREPAIRE Antoine Ext DTOF/PFS" userId="7d60b784-bf66-4e40-a61a-e3b621d12470" providerId="ADAL" clId="{811B8A33-FBA2-4DED-9671-025FA6E1EB41}" dt="2026-07-14T09:43:08.081" v="7462" actId="14100"/>
          <ac:spMkLst>
            <pc:docMk/>
            <pc:sldMk cId="780891074" sldId="271"/>
            <ac:spMk id="2" creationId="{9FA36AF8-B51B-501E-187D-1F4C6E52A503}"/>
          </ac:spMkLst>
        </pc:spChg>
        <pc:spChg chg="mod">
          <ac:chgData name="DUREPAIRE Antoine Ext DTOF/PFS" userId="7d60b784-bf66-4e40-a61a-e3b621d12470" providerId="ADAL" clId="{811B8A33-FBA2-4DED-9671-025FA6E1EB41}" dt="2026-07-14T10:35:01.470" v="8615" actId="113"/>
          <ac:spMkLst>
            <pc:docMk/>
            <pc:sldMk cId="780891074" sldId="271"/>
            <ac:spMk id="6" creationId="{5CDBF245-B767-398B-4218-C207FA6683F2}"/>
          </ac:spMkLst>
        </pc:spChg>
        <pc:picChg chg="add mod">
          <ac:chgData name="DUREPAIRE Antoine Ext DTOF/PFS" userId="7d60b784-bf66-4e40-a61a-e3b621d12470" providerId="ADAL" clId="{811B8A33-FBA2-4DED-9671-025FA6E1EB41}" dt="2026-07-14T09:26:31.469" v="6747" actId="1076"/>
          <ac:picMkLst>
            <pc:docMk/>
            <pc:sldMk cId="780891074" sldId="271"/>
            <ac:picMk id="4" creationId="{C78807CC-8A01-20F1-FB7F-519F9D6EBF1E}"/>
          </ac:picMkLst>
        </pc:picChg>
        <pc:picChg chg="add del mod ord">
          <ac:chgData name="DUREPAIRE Antoine Ext DTOF/PFS" userId="7d60b784-bf66-4e40-a61a-e3b621d12470" providerId="ADAL" clId="{811B8A33-FBA2-4DED-9671-025FA6E1EB41}" dt="2026-07-14T09:26:26.057" v="6746" actId="34307"/>
          <ac:picMkLst>
            <pc:docMk/>
            <pc:sldMk cId="780891074" sldId="271"/>
            <ac:picMk id="5" creationId="{254FE2F3-B9D8-92BC-8D98-1FC13BE23C98}"/>
          </ac:picMkLst>
        </pc:picChg>
      </pc:sldChg>
      <pc:sldChg chg="addSp delSp modSp add del mod ord">
        <pc:chgData name="DUREPAIRE Antoine Ext DTOF/PFS" userId="7d60b784-bf66-4e40-a61a-e3b621d12470" providerId="ADAL" clId="{811B8A33-FBA2-4DED-9671-025FA6E1EB41}" dt="2026-07-14T10:28:48.867" v="8346" actId="47"/>
        <pc:sldMkLst>
          <pc:docMk/>
          <pc:sldMk cId="481772762" sldId="272"/>
        </pc:sldMkLst>
        <pc:spChg chg="del mod">
          <ac:chgData name="DUREPAIRE Antoine Ext DTOF/PFS" userId="7d60b784-bf66-4e40-a61a-e3b621d12470" providerId="ADAL" clId="{811B8A33-FBA2-4DED-9671-025FA6E1EB41}" dt="2026-07-14T10:01:03.273" v="7943" actId="478"/>
          <ac:spMkLst>
            <pc:docMk/>
            <pc:sldMk cId="481772762" sldId="272"/>
            <ac:spMk id="2" creationId="{3AC62111-98B5-ED85-C9F4-C53E95665C04}"/>
          </ac:spMkLst>
        </pc:spChg>
        <pc:spChg chg="add mod">
          <ac:chgData name="DUREPAIRE Antoine Ext DTOF/PFS" userId="7d60b784-bf66-4e40-a61a-e3b621d12470" providerId="ADAL" clId="{811B8A33-FBA2-4DED-9671-025FA6E1EB41}" dt="2026-07-14T10:05:25.583" v="8103" actId="14100"/>
          <ac:spMkLst>
            <pc:docMk/>
            <pc:sldMk cId="481772762" sldId="272"/>
            <ac:spMk id="4" creationId="{13AC75A7-6EFC-2FB0-EAF8-E5AF63268203}"/>
          </ac:spMkLst>
        </pc:spChg>
        <pc:spChg chg="add del mod">
          <ac:chgData name="DUREPAIRE Antoine Ext DTOF/PFS" userId="7d60b784-bf66-4e40-a61a-e3b621d12470" providerId="ADAL" clId="{811B8A33-FBA2-4DED-9671-025FA6E1EB41}" dt="2026-07-14T10:03:00.558" v="8067" actId="478"/>
          <ac:spMkLst>
            <pc:docMk/>
            <pc:sldMk cId="481772762" sldId="272"/>
            <ac:spMk id="5" creationId="{2F17F3D2-418A-E372-C48C-0CC6FE0CA1D7}"/>
          </ac:spMkLst>
        </pc:spChg>
        <pc:spChg chg="del">
          <ac:chgData name="DUREPAIRE Antoine Ext DTOF/PFS" userId="7d60b784-bf66-4e40-a61a-e3b621d12470" providerId="ADAL" clId="{811B8A33-FBA2-4DED-9671-025FA6E1EB41}" dt="2026-07-14T09:58:02.576" v="7855" actId="478"/>
          <ac:spMkLst>
            <pc:docMk/>
            <pc:sldMk cId="481772762" sldId="272"/>
            <ac:spMk id="6" creationId="{9A9FDF6B-2C69-189E-BDCC-64600953E22E}"/>
          </ac:spMkLst>
        </pc:spChg>
        <pc:graphicFrameChg chg="add del mod modGraphic">
          <ac:chgData name="DUREPAIRE Antoine Ext DTOF/PFS" userId="7d60b784-bf66-4e40-a61a-e3b621d12470" providerId="ADAL" clId="{811B8A33-FBA2-4DED-9671-025FA6E1EB41}" dt="2026-07-14T10:13:28.913" v="8104" actId="1076"/>
          <ac:graphicFrameMkLst>
            <pc:docMk/>
            <pc:sldMk cId="481772762" sldId="272"/>
            <ac:graphicFrameMk id="7" creationId="{B6C62DD5-A19A-9B23-190B-CE372C6A29B3}"/>
          </ac:graphicFrameMkLst>
        </pc:graphicFrameChg>
      </pc:sldChg>
      <pc:sldChg chg="modSp add mod">
        <pc:chgData name="DUREPAIRE Antoine Ext DTOF/PFS" userId="7d60b784-bf66-4e40-a61a-e3b621d12470" providerId="ADAL" clId="{811B8A33-FBA2-4DED-9671-025FA6E1EB41}" dt="2026-07-14T10:35:11.983" v="8617" actId="113"/>
        <pc:sldMkLst>
          <pc:docMk/>
          <pc:sldMk cId="1325548368" sldId="273"/>
        </pc:sldMkLst>
        <pc:spChg chg="mod">
          <ac:chgData name="DUREPAIRE Antoine Ext DTOF/PFS" userId="7d60b784-bf66-4e40-a61a-e3b621d12470" providerId="ADAL" clId="{811B8A33-FBA2-4DED-9671-025FA6E1EB41}" dt="2026-07-14T10:34:01.659" v="8613" actId="20577"/>
          <ac:spMkLst>
            <pc:docMk/>
            <pc:sldMk cId="1325548368" sldId="273"/>
            <ac:spMk id="3" creationId="{DE6BFDA5-53E2-F045-E1BE-D5C9695023BF}"/>
          </ac:spMkLst>
        </pc:spChg>
        <pc:spChg chg="mod">
          <ac:chgData name="DUREPAIRE Antoine Ext DTOF/PFS" userId="7d60b784-bf66-4e40-a61a-e3b621d12470" providerId="ADAL" clId="{811B8A33-FBA2-4DED-9671-025FA6E1EB41}" dt="2026-07-14T10:35:11.983" v="8617" actId="113"/>
          <ac:spMkLst>
            <pc:docMk/>
            <pc:sldMk cId="1325548368" sldId="273"/>
            <ac:spMk id="6" creationId="{71BF2047-0848-1603-B596-4D9A3428EA60}"/>
          </ac:spMkLst>
        </pc:spChg>
      </pc:sldChg>
      <pc:sldChg chg="addSp delSp modSp add mod">
        <pc:chgData name="DUREPAIRE Antoine Ext DTOF/PFS" userId="7d60b784-bf66-4e40-a61a-e3b621d12470" providerId="ADAL" clId="{811B8A33-FBA2-4DED-9671-025FA6E1EB41}" dt="2026-07-14T10:28:34.206" v="8340" actId="1076"/>
        <pc:sldMkLst>
          <pc:docMk/>
          <pc:sldMk cId="402955174" sldId="274"/>
        </pc:sldMkLst>
        <pc:spChg chg="del">
          <ac:chgData name="DUREPAIRE Antoine Ext DTOF/PFS" userId="7d60b784-bf66-4e40-a61a-e3b621d12470" providerId="ADAL" clId="{811B8A33-FBA2-4DED-9671-025FA6E1EB41}" dt="2026-07-14T10:19:31.255" v="8136" actId="478"/>
          <ac:spMkLst>
            <pc:docMk/>
            <pc:sldMk cId="402955174" sldId="274"/>
            <ac:spMk id="2" creationId="{CEDFB739-FB47-5194-40FD-045154A41CF3}"/>
          </ac:spMkLst>
        </pc:spChg>
        <pc:spChg chg="add del mod">
          <ac:chgData name="DUREPAIRE Antoine Ext DTOF/PFS" userId="7d60b784-bf66-4e40-a61a-e3b621d12470" providerId="ADAL" clId="{811B8A33-FBA2-4DED-9671-025FA6E1EB41}" dt="2026-07-14T10:19:32.192" v="8137" actId="478"/>
          <ac:spMkLst>
            <pc:docMk/>
            <pc:sldMk cId="402955174" sldId="274"/>
            <ac:spMk id="4" creationId="{9A9A2D63-D65B-438D-9EBC-BF4541715D07}"/>
          </ac:spMkLst>
        </pc:spChg>
        <pc:spChg chg="del">
          <ac:chgData name="DUREPAIRE Antoine Ext DTOF/PFS" userId="7d60b784-bf66-4e40-a61a-e3b621d12470" providerId="ADAL" clId="{811B8A33-FBA2-4DED-9671-025FA6E1EB41}" dt="2026-07-14T10:19:29.328" v="8135" actId="478"/>
          <ac:spMkLst>
            <pc:docMk/>
            <pc:sldMk cId="402955174" sldId="274"/>
            <ac:spMk id="6" creationId="{3FDC0907-D487-9EDE-D35B-8D05883ADBC0}"/>
          </ac:spMkLst>
        </pc:spChg>
        <pc:spChg chg="add del mod">
          <ac:chgData name="DUREPAIRE Antoine Ext DTOF/PFS" userId="7d60b784-bf66-4e40-a61a-e3b621d12470" providerId="ADAL" clId="{811B8A33-FBA2-4DED-9671-025FA6E1EB41}" dt="2026-07-14T10:19:32.952" v="8138" actId="478"/>
          <ac:spMkLst>
            <pc:docMk/>
            <pc:sldMk cId="402955174" sldId="274"/>
            <ac:spMk id="7" creationId="{660C7AD3-EFE9-5EC0-A7D0-91E2C5289D24}"/>
          </ac:spMkLst>
        </pc:spChg>
        <pc:spChg chg="add mod">
          <ac:chgData name="DUREPAIRE Antoine Ext DTOF/PFS" userId="7d60b784-bf66-4e40-a61a-e3b621d12470" providerId="ADAL" clId="{811B8A33-FBA2-4DED-9671-025FA6E1EB41}" dt="2026-07-14T10:28:34.206" v="8340" actId="1076"/>
          <ac:spMkLst>
            <pc:docMk/>
            <pc:sldMk cId="402955174" sldId="274"/>
            <ac:spMk id="8" creationId="{10C573CD-6041-50F1-D4B5-D0036F97E898}"/>
          </ac:spMkLst>
        </pc:spChg>
      </pc:sldChg>
      <pc:sldChg chg="addSp delSp modSp new add del mod ord">
        <pc:chgData name="DUREPAIRE Antoine Ext DTOF/PFS" userId="7d60b784-bf66-4e40-a61a-e3b621d12470" providerId="ADAL" clId="{811B8A33-FBA2-4DED-9671-025FA6E1EB41}" dt="2026-07-14T10:28:48.867" v="8346" actId="47"/>
        <pc:sldMkLst>
          <pc:docMk/>
          <pc:sldMk cId="3434282838" sldId="275"/>
        </pc:sldMkLst>
        <pc:spChg chg="del">
          <ac:chgData name="DUREPAIRE Antoine Ext DTOF/PFS" userId="7d60b784-bf66-4e40-a61a-e3b621d12470" providerId="ADAL" clId="{811B8A33-FBA2-4DED-9671-025FA6E1EB41}" dt="2026-07-14T10:13:42.667" v="8110" actId="478"/>
          <ac:spMkLst>
            <pc:docMk/>
            <pc:sldMk cId="3434282838" sldId="275"/>
            <ac:spMk id="2" creationId="{F5F54D2A-C111-BB15-AE7E-4843F2448B2D}"/>
          </ac:spMkLst>
        </pc:spChg>
        <pc:spChg chg="del">
          <ac:chgData name="DUREPAIRE Antoine Ext DTOF/PFS" userId="7d60b784-bf66-4e40-a61a-e3b621d12470" providerId="ADAL" clId="{811B8A33-FBA2-4DED-9671-025FA6E1EB41}" dt="2026-07-14T10:13:41.427" v="8109" actId="478"/>
          <ac:spMkLst>
            <pc:docMk/>
            <pc:sldMk cId="3434282838" sldId="275"/>
            <ac:spMk id="3" creationId="{F603A2EF-D290-8109-36FF-2A8E6751D823}"/>
          </ac:spMkLst>
        </pc:spChg>
        <pc:spChg chg="add mod">
          <ac:chgData name="DUREPAIRE Antoine Ext DTOF/PFS" userId="7d60b784-bf66-4e40-a61a-e3b621d12470" providerId="ADAL" clId="{811B8A33-FBA2-4DED-9671-025FA6E1EB41}" dt="2026-07-14T10:25:46.678" v="8320" actId="14100"/>
          <ac:spMkLst>
            <pc:docMk/>
            <pc:sldMk cId="3434282838" sldId="275"/>
            <ac:spMk id="6" creationId="{2BE139D5-BEA9-56BC-5143-633D794030C1}"/>
          </ac:spMkLst>
        </pc:spChg>
        <pc:graphicFrameChg chg="add mod modGraphic">
          <ac:chgData name="DUREPAIRE Antoine Ext DTOF/PFS" userId="7d60b784-bf66-4e40-a61a-e3b621d12470" providerId="ADAL" clId="{811B8A33-FBA2-4DED-9671-025FA6E1EB41}" dt="2026-07-14T10:28:41.540" v="8345" actId="368"/>
          <ac:graphicFrameMkLst>
            <pc:docMk/>
            <pc:sldMk cId="3434282838" sldId="275"/>
            <ac:graphicFrameMk id="4" creationId="{82CB5F4C-473D-3308-2798-A2BDC97368FD}"/>
          </ac:graphicFrameMkLst>
        </pc:graphicFrameChg>
      </pc:sldChg>
      <pc:sldChg chg="add del ord setBg">
        <pc:chgData name="DUREPAIRE Antoine Ext DTOF/PFS" userId="7d60b784-bf66-4e40-a61a-e3b621d12470" providerId="ADAL" clId="{811B8A33-FBA2-4DED-9671-025FA6E1EB41}" dt="2026-07-14T10:26:11.366" v="8324" actId="47"/>
        <pc:sldMkLst>
          <pc:docMk/>
          <pc:sldMk cId="2228889337" sldId="276"/>
        </pc:sldMkLst>
      </pc:sldChg>
      <pc:sldChg chg="addSp delSp modSp add mod ord">
        <pc:chgData name="DUREPAIRE Antoine Ext DTOF/PFS" userId="7d60b784-bf66-4e40-a61a-e3b621d12470" providerId="ADAL" clId="{811B8A33-FBA2-4DED-9671-025FA6E1EB41}" dt="2026-07-15T17:26:18.119" v="8626" actId="20577"/>
        <pc:sldMkLst>
          <pc:docMk/>
          <pc:sldMk cId="2256836976" sldId="276"/>
        </pc:sldMkLst>
        <pc:spChg chg="add del mod">
          <ac:chgData name="DUREPAIRE Antoine Ext DTOF/PFS" userId="7d60b784-bf66-4e40-a61a-e3b621d12470" providerId="ADAL" clId="{811B8A33-FBA2-4DED-9671-025FA6E1EB41}" dt="2026-07-14T10:26:23.766" v="8329" actId="478"/>
          <ac:spMkLst>
            <pc:docMk/>
            <pc:sldMk cId="2256836976" sldId="276"/>
            <ac:spMk id="3" creationId="{7D13A1EC-5ACB-2751-2A34-E7A05A64F85D}"/>
          </ac:spMkLst>
        </pc:spChg>
        <pc:spChg chg="add mod">
          <ac:chgData name="DUREPAIRE Antoine Ext DTOF/PFS" userId="7d60b784-bf66-4e40-a61a-e3b621d12470" providerId="ADAL" clId="{811B8A33-FBA2-4DED-9671-025FA6E1EB41}" dt="2026-07-14T10:29:22.917" v="8354" actId="207"/>
          <ac:spMkLst>
            <pc:docMk/>
            <pc:sldMk cId="2256836976" sldId="276"/>
            <ac:spMk id="4" creationId="{6ED4BA36-F524-924E-A86C-33BBAB3EC8E2}"/>
          </ac:spMkLst>
        </pc:spChg>
        <pc:spChg chg="del">
          <ac:chgData name="DUREPAIRE Antoine Ext DTOF/PFS" userId="7d60b784-bf66-4e40-a61a-e3b621d12470" providerId="ADAL" clId="{811B8A33-FBA2-4DED-9671-025FA6E1EB41}" dt="2026-07-14T10:26:19.295" v="8328" actId="478"/>
          <ac:spMkLst>
            <pc:docMk/>
            <pc:sldMk cId="2256836976" sldId="276"/>
            <ac:spMk id="8" creationId="{105CACF3-DA07-25A5-369D-2D1916477DAC}"/>
          </ac:spMkLst>
        </pc:spChg>
        <pc:spChg chg="mod">
          <ac:chgData name="DUREPAIRE Antoine Ext DTOF/PFS" userId="7d60b784-bf66-4e40-a61a-e3b621d12470" providerId="ADAL" clId="{811B8A33-FBA2-4DED-9671-025FA6E1EB41}" dt="2026-07-14T10:37:20.675" v="8622" actId="207"/>
          <ac:spMkLst>
            <pc:docMk/>
            <pc:sldMk cId="2256836976" sldId="276"/>
            <ac:spMk id="9" creationId="{DA3A2054-D045-B0DC-C94E-A31307BB8432}"/>
          </ac:spMkLst>
        </pc:spChg>
        <pc:spChg chg="mod">
          <ac:chgData name="DUREPAIRE Antoine Ext DTOF/PFS" userId="7d60b784-bf66-4e40-a61a-e3b621d12470" providerId="ADAL" clId="{811B8A33-FBA2-4DED-9671-025FA6E1EB41}" dt="2026-07-14T10:37:20.675" v="8622" actId="207"/>
          <ac:spMkLst>
            <pc:docMk/>
            <pc:sldMk cId="2256836976" sldId="276"/>
            <ac:spMk id="10" creationId="{056DDC1F-B6D5-AAC6-592A-D6BE38F2A4C1}"/>
          </ac:spMkLst>
        </pc:spChg>
        <pc:spChg chg="mod">
          <ac:chgData name="DUREPAIRE Antoine Ext DTOF/PFS" userId="7d60b784-bf66-4e40-a61a-e3b621d12470" providerId="ADAL" clId="{811B8A33-FBA2-4DED-9671-025FA6E1EB41}" dt="2026-07-14T10:37:20.675" v="8622" actId="207"/>
          <ac:spMkLst>
            <pc:docMk/>
            <pc:sldMk cId="2256836976" sldId="276"/>
            <ac:spMk id="11" creationId="{62AF0885-B9B2-7E48-E6E0-1E3595906CD1}"/>
          </ac:spMkLst>
        </pc:spChg>
        <pc:graphicFrameChg chg="add mod">
          <ac:chgData name="DUREPAIRE Antoine Ext DTOF/PFS" userId="7d60b784-bf66-4e40-a61a-e3b621d12470" providerId="ADAL" clId="{811B8A33-FBA2-4DED-9671-025FA6E1EB41}" dt="2026-07-14T10:28:50.082" v="8347"/>
          <ac:graphicFrameMkLst>
            <pc:docMk/>
            <pc:sldMk cId="2256836976" sldId="276"/>
            <ac:graphicFrameMk id="5" creationId="{01FA4210-04C7-3989-C587-3FEE74D95F4C}"/>
          </ac:graphicFrameMkLst>
        </pc:graphicFrameChg>
        <pc:graphicFrameChg chg="add mod">
          <ac:chgData name="DUREPAIRE Antoine Ext DTOF/PFS" userId="7d60b784-bf66-4e40-a61a-e3b621d12470" providerId="ADAL" clId="{811B8A33-FBA2-4DED-9671-025FA6E1EB41}" dt="2026-07-14T10:28:53.028" v="8350" actId="1076"/>
          <ac:graphicFrameMkLst>
            <pc:docMk/>
            <pc:sldMk cId="2256836976" sldId="276"/>
            <ac:graphicFrameMk id="6" creationId="{6156A5C1-124C-5AF0-FA38-EBD5BE83B678}"/>
          </ac:graphicFrameMkLst>
        </pc:graphicFrameChg>
        <pc:graphicFrameChg chg="add mod modGraphic">
          <ac:chgData name="DUREPAIRE Antoine Ext DTOF/PFS" userId="7d60b784-bf66-4e40-a61a-e3b621d12470" providerId="ADAL" clId="{811B8A33-FBA2-4DED-9671-025FA6E1EB41}" dt="2026-07-15T17:26:18.119" v="8626" actId="20577"/>
          <ac:graphicFrameMkLst>
            <pc:docMk/>
            <pc:sldMk cId="2256836976" sldId="276"/>
            <ac:graphicFrameMk id="7" creationId="{52E8C30B-9F08-8EB1-FED6-3AD058B0336B}"/>
          </ac:graphicFrameMkLst>
        </pc:graphicFrameChg>
      </pc:sldChg>
      <pc:sldMasterChg chg="delSp mod">
        <pc:chgData name="DUREPAIRE Antoine Ext DTOF/PFS" userId="7d60b784-bf66-4e40-a61a-e3b621d12470" providerId="ADAL" clId="{811B8A33-FBA2-4DED-9671-025FA6E1EB41}" dt="2026-04-23T08:46:15.808" v="1225" actId="33475"/>
        <pc:sldMasterMkLst>
          <pc:docMk/>
          <pc:sldMasterMk cId="1171220127" sldId="2147483648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4BB4E-0B7E-4E99-8ADD-69C9151C5A56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B2CFF8-8347-410B-AB72-6EEE7E0343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047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Choix intramuros -&gt; Conseil Municipal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2CFF8-8347-410B-AB72-6EEE7E0343BD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439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2CFF8-8347-410B-AB72-6EEE7E0343BD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2442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Source : https://services.megalis.bretagne.bzh/service/la-suite-territoriale/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B2CFF8-8347-410B-AB72-6EEE7E0343BD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180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D43E4D-46B1-B761-10F6-B671E426F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6F3D2A1-7358-3ED5-CD4E-EF561AE1D3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D527735-2A7D-6D41-E710-129DD47F3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64F95C-1BF0-4A72-2F3B-0DCCA34C7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711E74-0C6C-F630-152A-B8FC2C18B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4098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6999E3-6C60-785E-AAA3-6B3BFD6A7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36D2BA2-5C51-2097-4874-6C71322A0D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37B73F7-630C-5403-74DE-7EAF6865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CED112-8A7E-B1BC-8BD1-828383C57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323031-30B8-9D94-9190-FDBA09C0C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511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34FA2D1-1A29-B6ED-4AFD-4D097C2008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23178BF-B99B-7503-FB88-701C97FA65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114DCF-C9FA-0F15-C65D-10AD780D7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531A5C-2C61-3B4A-6DD8-8F2FC5ED7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7BACAA-429C-3605-7FB1-8F5CAF37D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970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2B14F9-9B0A-895C-ED4D-A6C7229CF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D10542-E13F-C2A4-1F93-7D03B7605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1E9F8DC-AD3C-2F4E-5FF3-915D4C72E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64D842-F5DC-150E-37C5-2A48CC059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2C95FA-5D54-5717-8B92-26F193BE5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0340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5CFB94-0955-7623-1A9C-254554DB1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10AFF3-6E5E-F369-EF49-3B423019E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629489-3F90-ECB8-D2B3-6A407243B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845478-613C-9BFB-540D-AC405A8E2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5AB891-E7F2-D24A-22A0-A4E35DDCA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1931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E4FE19-3BD5-B0CF-C40D-E3B345B42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3A78D6-0750-1F29-6E21-38BE654CC9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426D2B5-A390-DFF0-C918-B81BB9533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0589D5-089C-6F59-D340-9B06C1D67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B69E803-58D1-5D67-04EB-D4ECA6471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13D4D11-FAF2-E627-7FFC-BE113BC0C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570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E0B35D-FC08-E104-35C5-BF96525FF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77AFBCF-47F9-6A5E-46EB-F8F55C2DC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02E91AA-7383-65AB-9075-2E0ECBC51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90AF9AE-F054-2FDD-C914-3533F2A834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AD877B5-BB0A-E665-E013-627F40C743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9272808-6BFD-42C6-7B68-74E682375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2B039E6-7D75-87FA-6C40-3807952D4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FA91A4E-7C68-0C1D-7813-275D6A267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29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6794AF-886F-F075-6A77-7095BA663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98B4CBE-FBFE-1E29-EC81-D77274942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BC8A845-F8D6-7E52-92B3-5658BE881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28A37A2-A65C-2B1C-B510-5F6051C75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2385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35309F4-AD58-CF8C-B236-78A004D15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D13DA16-A940-0084-B4B5-7998E6801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65A49C3-47FB-9FAB-59FE-C22643FE3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689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37FFA6-D241-85F2-6287-44A4ADD6D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455EB0-BE7B-C4E7-E7FE-B606FCC27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76391AC-F4DB-B54B-532B-5B1EF14FE4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CA1E4C2-9ED7-86CC-5456-037E2708F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DCAB29-7513-701C-A6B5-235097053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66CF06-FC7C-BE35-48EC-00FE2A779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3502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9399BC-89D7-ACF9-2D5F-CD9148D69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1450608-FF7E-23F8-E88F-4822100545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F2BD5C2-37C4-8D8C-2886-1C8FAA9C3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0F27C2D-9D32-052A-038B-7FB57282C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94B9A0F-D105-6DE2-4BAD-6C0876014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B8F89F-DAAE-60B1-8CFC-49307800D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2894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33659DA-FE8D-DA7D-DD3D-060C87358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C9BBDE8-451C-AB98-3203-3C8057561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DE1C98-36A8-4820-CDD7-5A75271F09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fr-FR"/>
              <a:t>15/07/2026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CADB6E-7109-CB3C-89BD-A9261C3CE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fr-FR"/>
              <a:t>Commission communication, numérique et multimédia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7CDC3B-2905-FFFA-0DD4-CA57AE69C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DF903-B50A-4EFA-B03E-1E518278BF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1220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F3CADF-C0DE-5626-90E0-C615842ED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ED4BA36-F524-924E-A86C-33BBAB3EC8E2}"/>
              </a:ext>
            </a:extLst>
          </p:cNvPr>
          <p:cNvSpPr txBox="1"/>
          <p:nvPr/>
        </p:nvSpPr>
        <p:spPr>
          <a:xfrm>
            <a:off x="852678" y="1369814"/>
            <a:ext cx="1118082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6000" dirty="0">
                <a:solidFill>
                  <a:srgbClr val="E9B65D"/>
                </a:solidFill>
                <a:latin typeface="Bauhaus 93" panose="04030905020B02020C02" pitchFamily="82" charset="0"/>
              </a:rPr>
              <a:t>Commission communication</a:t>
            </a:r>
            <a:endParaRPr lang="fr-FR" sz="6000" dirty="0">
              <a:solidFill>
                <a:srgbClr val="E9B65D"/>
              </a:solidFill>
              <a:latin typeface="Walbaum Display Heavy" panose="020F0502020204030204" pitchFamily="18" charset="0"/>
            </a:endParaRPr>
          </a:p>
          <a:p>
            <a:pPr algn="r"/>
            <a:r>
              <a:rPr lang="fr-FR" sz="6000" dirty="0">
                <a:solidFill>
                  <a:srgbClr val="49BCC1"/>
                </a:solidFill>
                <a:latin typeface="Walbaum Display Heavy" panose="020F0502020204030204" pitchFamily="18" charset="0"/>
              </a:rPr>
              <a:t>NUMERIQUE &amp;</a:t>
            </a:r>
          </a:p>
          <a:p>
            <a:pPr algn="r"/>
            <a:r>
              <a:rPr lang="fr-FR" sz="6000" dirty="0">
                <a:solidFill>
                  <a:srgbClr val="103175"/>
                </a:solidFill>
                <a:latin typeface="OCR A Extended" panose="02010509020102010303" pitchFamily="50" charset="0"/>
              </a:rPr>
              <a:t>MULTIMEDIA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2E8C30B-9F08-8EB1-FED6-3AD058B033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035491"/>
              </p:ext>
            </p:extLst>
          </p:nvPr>
        </p:nvGraphicFramePr>
        <p:xfrm>
          <a:off x="0" y="4098544"/>
          <a:ext cx="541866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56837987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2336219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Membres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Présence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496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LE BOUEDEC Aline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685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VILSALMON </a:t>
                      </a:r>
                      <a:r>
                        <a:rPr lang="fr-FR" dirty="0" err="1"/>
                        <a:t>Zilpa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1426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DIARASSOUBA </a:t>
                      </a:r>
                      <a:r>
                        <a:rPr lang="fr-FR" dirty="0" err="1"/>
                        <a:t>Nabbé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467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DUREPAIRE Antoine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73939"/>
                  </a:ext>
                </a:extLst>
              </a:tr>
            </a:tbl>
          </a:graphicData>
        </a:graphic>
      </p:graphicFrame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DA3A2054-D045-B0DC-C94E-A31307BB8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056DDC1F-B6D5-AAC6-592A-D6BE38F2A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Commission communication, numérique et multimédia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2AF0885-B9B2-7E48-E6E0-1E3595906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836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4B4EF6-0C9A-3144-093F-92728BD2E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90BD544D-FA16-0D3F-ACCB-912C4C983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014" y="724945"/>
            <a:ext cx="10515600" cy="662781"/>
          </a:xfrm>
        </p:spPr>
        <p:txBody>
          <a:bodyPr>
            <a:normAutofit/>
          </a:bodyPr>
          <a:lstStyle/>
          <a:p>
            <a:pPr algn="r"/>
            <a:r>
              <a:rPr lang="fr-FR" sz="3600" b="1" dirty="0"/>
              <a:t>Suite territoriale </a:t>
            </a:r>
            <a:r>
              <a:rPr lang="fr-FR" sz="3600" b="1" dirty="0" err="1"/>
              <a:t>Mégalis</a:t>
            </a:r>
            <a:r>
              <a:rPr lang="fr-FR" sz="3600" b="1" dirty="0"/>
              <a:t> BRETAGNE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EF5199-3938-D73F-D2FF-B5824AC30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7726"/>
            <a:ext cx="10515600" cy="4913503"/>
          </a:xfrm>
        </p:spPr>
        <p:txBody>
          <a:bodyPr>
            <a:normAutofit/>
          </a:bodyPr>
          <a:lstStyle/>
          <a:p>
            <a:r>
              <a:rPr lang="fr-FR" sz="2400" dirty="0"/>
              <a:t>Mise à disposition, jusqu’à 3500 habitants, d’une plateforme qui regroupe :</a:t>
            </a:r>
          </a:p>
          <a:p>
            <a:pPr lvl="1"/>
            <a:r>
              <a:rPr lang="fr-FR" sz="2000" dirty="0"/>
              <a:t>Nom de domaine</a:t>
            </a:r>
          </a:p>
          <a:p>
            <a:pPr lvl="1"/>
            <a:r>
              <a:rPr lang="fr-FR" sz="2000" dirty="0"/>
              <a:t>Messagerie mail</a:t>
            </a:r>
          </a:p>
          <a:p>
            <a:pPr lvl="1"/>
            <a:r>
              <a:rPr lang="fr-FR" sz="2000" dirty="0"/>
              <a:t>Stockage de fichiers</a:t>
            </a:r>
          </a:p>
          <a:p>
            <a:pPr marL="0" indent="0">
              <a:buNone/>
            </a:pPr>
            <a:endParaRPr lang="fr-FR" sz="2400" dirty="0"/>
          </a:p>
          <a:p>
            <a:endParaRPr lang="fr-FR" sz="2400" i="1" dirty="0"/>
          </a:p>
          <a:p>
            <a:endParaRPr lang="fr-FR" sz="2400" i="1" dirty="0"/>
          </a:p>
          <a:p>
            <a:endParaRPr lang="fr-FR" sz="2400" i="1" dirty="0"/>
          </a:p>
          <a:p>
            <a:endParaRPr lang="fr-FR" sz="2400" i="1" dirty="0"/>
          </a:p>
          <a:p>
            <a:r>
              <a:rPr lang="fr-FR" sz="2400" i="1" dirty="0"/>
              <a:t>« Des frais d’accès aux services (investissement) donnent accès aux outils jusqu’au 31/12/2028 et pour une volumétrie donnée.</a:t>
            </a:r>
            <a:r>
              <a:rPr lang="fr-FR" sz="2400" dirty="0"/>
              <a:t> </a:t>
            </a:r>
            <a:r>
              <a:rPr lang="fr-FR" sz="2400" i="1" dirty="0"/>
              <a:t>Ces contributions sont susceptibles d’être révisées pour l’année 2027. »</a:t>
            </a:r>
          </a:p>
          <a:p>
            <a:endParaRPr lang="fr-FR" sz="2400" i="1" dirty="0"/>
          </a:p>
          <a:p>
            <a:endParaRPr lang="fr-FR" sz="2400" i="1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3840F03-0715-8847-72D9-5FF650F44F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179052"/>
              </p:ext>
            </p:extLst>
          </p:nvPr>
        </p:nvGraphicFramePr>
        <p:xfrm>
          <a:off x="7376160" y="2057400"/>
          <a:ext cx="3752088" cy="2743200"/>
        </p:xfrm>
        <a:graphic>
          <a:graphicData uri="http://schemas.openxmlformats.org/drawingml/2006/table">
            <a:tbl>
              <a:tblPr/>
              <a:tblGrid>
                <a:gridCol w="1876044">
                  <a:extLst>
                    <a:ext uri="{9D8B030D-6E8A-4147-A177-3AD203B41FA5}">
                      <a16:colId xmlns:a16="http://schemas.microsoft.com/office/drawing/2014/main" val="2226520837"/>
                    </a:ext>
                  </a:extLst>
                </a:gridCol>
                <a:gridCol w="1876044">
                  <a:extLst>
                    <a:ext uri="{9D8B030D-6E8A-4147-A177-3AD203B41FA5}">
                      <a16:colId xmlns:a16="http://schemas.microsoft.com/office/drawing/2014/main" val="22504206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Volumétrie incluse en </a:t>
                      </a:r>
                      <a:r>
                        <a:rPr lang="fr-FR" dirty="0" err="1"/>
                        <a:t>GigaOctets</a:t>
                      </a:r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Frais d’accès aux services (HT)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52163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600 €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86947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1 000 €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225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1 500 €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9342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150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2 000 €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4453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200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2 500 €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2802524"/>
                  </a:ext>
                </a:extLst>
              </a:tr>
            </a:tbl>
          </a:graphicData>
        </a:graphic>
      </p:graphicFrame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0280942-8ED6-8252-A68E-A84C7377F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20D5B524-E40C-4FBD-D8CE-1AC077F37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F9575CF-0045-2F1E-00E7-AF6742E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720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00F320-513F-72C0-9636-044C48AF3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71BF2047-0848-1603-B596-4D9A3428E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014" y="724945"/>
            <a:ext cx="10515600" cy="662781"/>
          </a:xfrm>
        </p:spPr>
        <p:txBody>
          <a:bodyPr>
            <a:normAutofit/>
          </a:bodyPr>
          <a:lstStyle/>
          <a:p>
            <a:pPr algn="r"/>
            <a:r>
              <a:rPr lang="fr-FR" sz="3600" b="1" dirty="0"/>
              <a:t>Prochaines étapes…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6BFDA5-53E2-F045-E1BE-D5C969502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2400" dirty="0"/>
              <a:t>Mise en place de l’application mobile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/>
              <a:t>Mutualisation des noms de domaine sur OVH en fonction des coûts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/>
              <a:t>Correction d’instabilité </a:t>
            </a:r>
            <a:r>
              <a:rPr lang="fr-FR" sz="2400" dirty="0" err="1"/>
              <a:t>WiFi</a:t>
            </a:r>
            <a:r>
              <a:rPr lang="fr-FR" sz="2400" dirty="0"/>
              <a:t> à l’Atrium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/>
              <a:t>Etude des devis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000" dirty="0"/>
              <a:t>DM2384000 : downgrade de serveur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000" dirty="0"/>
              <a:t>Sauvegardes distantes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/>
              <a:t>Etude des coûts précis </a:t>
            </a:r>
            <a:r>
              <a:rPr lang="fr-FR" sz="2400" dirty="0" err="1"/>
              <a:t>Mégalis</a:t>
            </a:r>
            <a:endParaRPr lang="fr-FR" sz="2400" dirty="0"/>
          </a:p>
          <a:p>
            <a:pPr>
              <a:buFont typeface="Wingdings" panose="05000000000000000000" pitchFamily="2" charset="2"/>
              <a:buChar char="Ø"/>
            </a:pPr>
            <a:endParaRPr lang="fr-FR" sz="2400" dirty="0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981F11F-5F3E-785F-E25C-C10D30F65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1688FE3-939C-599A-FFA9-9B4C331E2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4D79B48-8462-8FAC-0ECE-BAF6D15CD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5548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2186AA-A74C-B382-022A-10C934195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10C573CD-6041-50F1-D4B5-D0036F97E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912" y="1127281"/>
            <a:ext cx="4745736" cy="2301719"/>
          </a:xfrm>
        </p:spPr>
        <p:txBody>
          <a:bodyPr>
            <a:normAutofit/>
          </a:bodyPr>
          <a:lstStyle/>
          <a:p>
            <a:pPr algn="r"/>
            <a:r>
              <a:rPr lang="fr-FR" sz="6000" dirty="0">
                <a:solidFill>
                  <a:srgbClr val="E9B65D"/>
                </a:solidFill>
                <a:latin typeface="Bauhaus 93" panose="04030905020B02020C02" pitchFamily="82" charset="0"/>
              </a:rPr>
              <a:t>Application</a:t>
            </a:r>
            <a:r>
              <a:rPr lang="fr-FR" sz="6000" dirty="0">
                <a:latin typeface="Walbaum Display Heavy" panose="020F0502020204030204" pitchFamily="18" charset="0"/>
              </a:rPr>
              <a:t> </a:t>
            </a:r>
            <a:r>
              <a:rPr lang="fr-FR" sz="6000" dirty="0">
                <a:solidFill>
                  <a:srgbClr val="49BCC1"/>
                </a:solidFill>
                <a:latin typeface="Walbaum Display Heavy" panose="020F0502020204030204" pitchFamily="18" charset="0"/>
              </a:rPr>
              <a:t>mobile</a:t>
            </a:r>
          </a:p>
        </p:txBody>
      </p:sp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2E647B54-09C3-5D80-0868-8026ADA9D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E50C65B8-6A5B-164E-8563-EF14F983F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18B1C61B-FF7A-B840-40AC-4F2356C9A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55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13FA1B-F460-13EF-171B-12AE1BAEA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E07E706C-4074-E88F-EA4C-7F622BEF7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025" y="1276350"/>
            <a:ext cx="6457950" cy="43053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2B9834C-DF4D-5D76-93CA-A27DC2A500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624" y="3038585"/>
            <a:ext cx="4913376" cy="333407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0A675DB-C992-9C11-7CD3-743EA4C799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3799"/>
            <a:ext cx="5024247" cy="3349498"/>
          </a:xfrm>
          <a:prstGeom prst="rect">
            <a:avLst/>
          </a:prstGeom>
        </p:spPr>
      </p:pic>
      <p:sp>
        <p:nvSpPr>
          <p:cNvPr id="12" name="Espace réservé de la date 11">
            <a:extLst>
              <a:ext uri="{FF2B5EF4-FFF2-40B4-BE49-F238E27FC236}">
                <a16:creationId xmlns:a16="http://schemas.microsoft.com/office/drawing/2014/main" id="{31F3CBBF-022F-2737-B16B-654B7C790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60FCA50C-C9CB-79E8-E854-1E46F58E0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C9F9200E-7C20-814B-4BB7-707B3783E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349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7456AC-B873-B590-950F-608CBBBF0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7DA9267F-2CAF-482A-9C39-5420E7F17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Nouveau moyen de communication</a:t>
            </a:r>
          </a:p>
          <a:p>
            <a:r>
              <a:rPr lang="fr-FR" sz="2400" dirty="0"/>
              <a:t>Cible les personnes qui ne sont pas présentes sur FB/réseaux sociaux</a:t>
            </a:r>
          </a:p>
          <a:p>
            <a:r>
              <a:rPr lang="fr-FR" sz="2400" dirty="0"/>
              <a:t>Stratégie de post : même communication que FB/site</a:t>
            </a:r>
          </a:p>
          <a:p>
            <a:r>
              <a:rPr lang="fr-FR" sz="2400" dirty="0"/>
              <a:t>Notifications push : à limiter pour ne pas perdre l’intérêt -&gt; Pour les urgences ou gros événements</a:t>
            </a:r>
          </a:p>
          <a:p>
            <a:endParaRPr lang="fr-FR" sz="2400" dirty="0"/>
          </a:p>
          <a:p>
            <a:r>
              <a:rPr lang="fr-FR" sz="2400" dirty="0"/>
              <a:t>Attention à la charge du double/triple post (site/FB/appli)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E55069A7-4D89-5B73-3424-44BF9925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688803"/>
            <a:ext cx="10515600" cy="662781"/>
          </a:xfrm>
        </p:spPr>
        <p:txBody>
          <a:bodyPr>
            <a:normAutofit/>
          </a:bodyPr>
          <a:lstStyle/>
          <a:p>
            <a:pPr algn="r"/>
            <a:r>
              <a:rPr lang="fr-FR" sz="3600" dirty="0"/>
              <a:t>Applications « communales » - </a:t>
            </a:r>
            <a:r>
              <a:rPr lang="fr-FR" sz="3600" b="1" dirty="0"/>
              <a:t>Pourquoi</a:t>
            </a:r>
            <a:r>
              <a:rPr lang="fr-FR" sz="3600" dirty="0"/>
              <a:t> ?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A12E529-445B-DCDA-B5F8-C03D25D95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3F26A3C-17FF-FE43-6876-1AB55FCB7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37B9C9D-7330-E435-7AF4-5BF29B6E2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9974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2CF142-9B0C-263D-9448-38C83BCFE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8F6C5FCD-7E3F-218A-2661-81CBD482C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688803"/>
            <a:ext cx="10515600" cy="662781"/>
          </a:xfrm>
        </p:spPr>
        <p:txBody>
          <a:bodyPr>
            <a:normAutofit/>
          </a:bodyPr>
          <a:lstStyle/>
          <a:p>
            <a:pPr algn="r"/>
            <a:r>
              <a:rPr lang="fr-FR" sz="3600" dirty="0"/>
              <a:t>Applications « communales » - </a:t>
            </a:r>
            <a:r>
              <a:rPr lang="fr-FR" sz="3600" b="1" dirty="0"/>
              <a:t>Comparatif</a:t>
            </a:r>
          </a:p>
        </p:txBody>
      </p:sp>
      <p:graphicFrame>
        <p:nvGraphicFramePr>
          <p:cNvPr id="3" name="Espace réservé du contenu 1">
            <a:extLst>
              <a:ext uri="{FF2B5EF4-FFF2-40B4-BE49-F238E27FC236}">
                <a16:creationId xmlns:a16="http://schemas.microsoft.com/office/drawing/2014/main" id="{11316E1F-55CC-AC9E-0047-59C6A88721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287206"/>
              </p:ext>
            </p:extLst>
          </p:nvPr>
        </p:nvGraphicFramePr>
        <p:xfrm>
          <a:off x="838201" y="1387726"/>
          <a:ext cx="10515597" cy="424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6023">
                  <a:extLst>
                    <a:ext uri="{9D8B030D-6E8A-4147-A177-3AD203B41FA5}">
                      <a16:colId xmlns:a16="http://schemas.microsoft.com/office/drawing/2014/main" val="614598494"/>
                    </a:ext>
                  </a:extLst>
                </a:gridCol>
                <a:gridCol w="2176272">
                  <a:extLst>
                    <a:ext uri="{9D8B030D-6E8A-4147-A177-3AD203B41FA5}">
                      <a16:colId xmlns:a16="http://schemas.microsoft.com/office/drawing/2014/main" val="1397504223"/>
                    </a:ext>
                  </a:extLst>
                </a:gridCol>
                <a:gridCol w="2813302">
                  <a:extLst>
                    <a:ext uri="{9D8B030D-6E8A-4147-A177-3AD203B41FA5}">
                      <a16:colId xmlns:a16="http://schemas.microsoft.com/office/drawing/2014/main" val="18374227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INTRAMUROS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MON VILLAGE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366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Echelle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~ 8000 communes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~ 150 communes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9789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Entreprise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🇫🇷 - ~ 6ans</a:t>
                      </a:r>
                      <a:br>
                        <a:rPr lang="fr-FR" dirty="0"/>
                      </a:br>
                      <a:r>
                        <a:rPr lang="fr-FR" dirty="0"/>
                        <a:t>Entreprise privée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🇫🇷 – 1an/demi</a:t>
                      </a:r>
                      <a:br>
                        <a:rPr lang="fr-FR" dirty="0"/>
                      </a:br>
                      <a:r>
                        <a:rPr lang="fr-FR" dirty="0" err="1"/>
                        <a:t>OuestFrance</a:t>
                      </a:r>
                      <a:r>
                        <a:rPr lang="fr-FR" dirty="0"/>
                        <a:t> actionnaire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767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Modules au choix dont sondage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9105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Système de </a:t>
                      </a:r>
                      <a:r>
                        <a:rPr lang="fr-FR" dirty="0" err="1"/>
                        <a:t>ticketing</a:t>
                      </a:r>
                      <a:r>
                        <a:rPr lang="fr-FR" dirty="0"/>
                        <a:t> (gestion d’incidents)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❌ (Roadmap 2027)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870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Statistiques d’utilisation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371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Création de compte utilisateur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649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Modération des contenus commerçants/associations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 notre charge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 la charge de </a:t>
                      </a:r>
                      <a:r>
                        <a:rPr lang="fr-FR" dirty="0" err="1"/>
                        <a:t>MonVillage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0606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Backoffice de gestion de l’application (autonomie)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✅✅✅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✅✅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591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Pricing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45€/mois HT jusque 3500 </a:t>
                      </a:r>
                      <a:r>
                        <a:rPr lang="fr-FR" dirty="0" err="1"/>
                        <a:t>habs</a:t>
                      </a:r>
                      <a:r>
                        <a:rPr lang="fr-FR" dirty="0"/>
                        <a:t> puis 60€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~2000€/an HT (165€/mois HT) jusque 3000 </a:t>
                      </a:r>
                      <a:r>
                        <a:rPr lang="fr-FR" dirty="0" err="1"/>
                        <a:t>habs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97209"/>
                  </a:ext>
                </a:extLst>
              </a:tr>
            </a:tbl>
          </a:graphicData>
        </a:graphic>
      </p:graphicFrame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DFE4647-5DFC-D04E-B9F9-7B512CEA7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4C0FDD-967E-EBFB-5BD3-8DCE11765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539CD00-73FE-812C-0A95-581F8DD6F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173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1D58FE-4B7D-FBF3-ED87-8081982D8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4A17D688-C1D6-45DB-93B2-A00431166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7616" y="1127281"/>
            <a:ext cx="3721608" cy="2301719"/>
          </a:xfrm>
        </p:spPr>
        <p:txBody>
          <a:bodyPr>
            <a:normAutofit/>
          </a:bodyPr>
          <a:lstStyle/>
          <a:p>
            <a:pPr algn="r"/>
            <a:r>
              <a:rPr lang="fr-FR" sz="6000" dirty="0">
                <a:solidFill>
                  <a:srgbClr val="E9B65D"/>
                </a:solidFill>
                <a:latin typeface="Bauhaus 93" panose="04030905020B02020C02" pitchFamily="82" charset="0"/>
              </a:rPr>
              <a:t>Sujets</a:t>
            </a:r>
            <a:r>
              <a:rPr lang="fr-FR" sz="6000" dirty="0">
                <a:latin typeface="Walbaum Display Heavy" panose="020F0502020204030204" pitchFamily="18" charset="0"/>
              </a:rPr>
              <a:t> </a:t>
            </a:r>
            <a:r>
              <a:rPr lang="fr-FR" sz="6000" dirty="0">
                <a:solidFill>
                  <a:srgbClr val="49BCC1"/>
                </a:solidFill>
                <a:latin typeface="Walbaum Display Heavy" panose="020F0502020204030204" pitchFamily="18" charset="0"/>
              </a:rPr>
              <a:t>divers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30EBFD0-901E-09EB-91C8-D657F6C08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EA4D6C6-C181-D1F0-4906-D7BBC37AA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ABB4711-5ABB-D9EC-9DF8-D9C98A19B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9171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0FE55B-8449-9393-467F-D1F9BB831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EEB10340-1530-4585-B186-D32348DB7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014" y="724945"/>
            <a:ext cx="10515600" cy="662781"/>
          </a:xfrm>
        </p:spPr>
        <p:txBody>
          <a:bodyPr>
            <a:normAutofit/>
          </a:bodyPr>
          <a:lstStyle/>
          <a:p>
            <a:pPr algn="r"/>
            <a:r>
              <a:rPr lang="fr-FR" sz="3600" b="1" dirty="0"/>
              <a:t>Etat des lieux </a:t>
            </a:r>
            <a:r>
              <a:rPr lang="fr-FR" sz="3600" dirty="0"/>
              <a:t>(Facebook, site internet)</a:t>
            </a:r>
          </a:p>
        </p:txBody>
      </p:sp>
      <p:graphicFrame>
        <p:nvGraphicFramePr>
          <p:cNvPr id="10" name="Espace réservé du contenu 9">
            <a:extLst>
              <a:ext uri="{FF2B5EF4-FFF2-40B4-BE49-F238E27FC236}">
                <a16:creationId xmlns:a16="http://schemas.microsoft.com/office/drawing/2014/main" id="{EA91F343-B63B-9005-91E5-15380F6027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6048608"/>
              </p:ext>
            </p:extLst>
          </p:nvPr>
        </p:nvGraphicFramePr>
        <p:xfrm>
          <a:off x="838200" y="1825624"/>
          <a:ext cx="10515600" cy="3231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56025623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02930693"/>
                    </a:ext>
                  </a:extLst>
                </a:gridCol>
              </a:tblGrid>
              <a:tr h="538643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Facebook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/>
                        <a:t>Site internet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962444"/>
                  </a:ext>
                </a:extLst>
              </a:tr>
              <a:tr h="538643">
                <a:tc>
                  <a:txBody>
                    <a:bodyPr/>
                    <a:lstStyle/>
                    <a:p>
                      <a:r>
                        <a:rPr lang="fr-FR" sz="2400" dirty="0"/>
                        <a:t>Création le </a:t>
                      </a:r>
                      <a:r>
                        <a:rPr lang="fr-FR" sz="2400" b="1" dirty="0"/>
                        <a:t>12 Avril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Statistiques depuis le </a:t>
                      </a:r>
                      <a:r>
                        <a:rPr lang="fr-FR" sz="2400" b="1" dirty="0"/>
                        <a:t>12 avril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7905941"/>
                  </a:ext>
                </a:extLst>
              </a:tr>
              <a:tr h="538643">
                <a:tc>
                  <a:txBody>
                    <a:bodyPr/>
                    <a:lstStyle/>
                    <a:p>
                      <a:r>
                        <a:rPr lang="fr-FR" sz="2400" dirty="0"/>
                        <a:t>📈 197 abonnés (gain constant)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867426"/>
                  </a:ext>
                </a:extLst>
              </a:tr>
              <a:tr h="538643">
                <a:tc>
                  <a:txBody>
                    <a:bodyPr/>
                    <a:lstStyle/>
                    <a:p>
                      <a:r>
                        <a:rPr lang="fr-FR" sz="2400" dirty="0"/>
                        <a:t>👁️ ~ 500 vues par post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👁️ ~ 600 vues / semaine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656396"/>
                  </a:ext>
                </a:extLst>
              </a:tr>
              <a:tr h="538643">
                <a:tc>
                  <a:txBody>
                    <a:bodyPr/>
                    <a:lstStyle/>
                    <a:p>
                      <a:r>
                        <a:rPr lang="fr-FR" sz="2400" dirty="0"/>
                        <a:t>🧍‍♂️ ~ 80 visiteurs / jour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🧍‍♂️ ~ 200 visiteurs / semaine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265146"/>
                  </a:ext>
                </a:extLst>
              </a:tr>
              <a:tr h="5386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✍️ 60 publications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✍️ 30 publications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423288"/>
                  </a:ext>
                </a:extLst>
              </a:tr>
            </a:tbl>
          </a:graphicData>
        </a:graphic>
      </p:graphicFrame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ED06594C-82F5-14AE-090D-0B9C92AAE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14" name="Espace réservé du pied de page 13">
            <a:extLst>
              <a:ext uri="{FF2B5EF4-FFF2-40B4-BE49-F238E27FC236}">
                <a16:creationId xmlns:a16="http://schemas.microsoft.com/office/drawing/2014/main" id="{479976AF-25E7-AE37-7BAC-244BB7222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044387EF-60F6-F33D-CD02-73B36B4D2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7537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CE2C24-B36F-7C8E-E30C-7773B88AB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88BCC8E7-D2D4-341D-8D2E-4F91916E2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295" y="839724"/>
            <a:ext cx="2857500" cy="19050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D33871E6-EEB2-E09A-85CA-09E1B6423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014" y="724945"/>
            <a:ext cx="10515600" cy="662781"/>
          </a:xfrm>
        </p:spPr>
        <p:txBody>
          <a:bodyPr>
            <a:normAutofit/>
          </a:bodyPr>
          <a:lstStyle/>
          <a:p>
            <a:pPr algn="r"/>
            <a:r>
              <a:rPr lang="fr-FR" sz="3600" b="1" dirty="0"/>
              <a:t>Composition du SI existant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F1DE76BC-8B73-5E74-0ED2-1961BCF344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46672" y="1581732"/>
            <a:ext cx="2011198" cy="6627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363F57C-B717-5B91-746B-36D5EDCAFC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164" y="1453636"/>
            <a:ext cx="918972" cy="918972"/>
          </a:xfrm>
          <a:prstGeom prst="rect">
            <a:avLst/>
          </a:prstGeom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2F8B5E7-C251-EDD3-A796-D4BD758CF7C8}"/>
              </a:ext>
            </a:extLst>
          </p:cNvPr>
          <p:cNvCxnSpPr/>
          <p:nvPr/>
        </p:nvCxnSpPr>
        <p:spPr>
          <a:xfrm>
            <a:off x="2925157" y="1997321"/>
            <a:ext cx="0" cy="360000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26B61B39-6645-704B-3A80-05828E85A486}"/>
              </a:ext>
            </a:extLst>
          </p:cNvPr>
          <p:cNvCxnSpPr/>
          <p:nvPr/>
        </p:nvCxnSpPr>
        <p:spPr>
          <a:xfrm>
            <a:off x="5903976" y="1997321"/>
            <a:ext cx="0" cy="360000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48830D51-95BE-FAF9-673A-863B7BA38BB5}"/>
              </a:ext>
            </a:extLst>
          </p:cNvPr>
          <p:cNvSpPr txBox="1"/>
          <p:nvPr/>
        </p:nvSpPr>
        <p:spPr>
          <a:xfrm>
            <a:off x="34249" y="2370407"/>
            <a:ext cx="283604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Ancien nom de domaine en </a:t>
            </a:r>
            <a:r>
              <a:rPr lang="fr-FR" sz="1600" b="1" dirty="0"/>
              <a:t>.com</a:t>
            </a:r>
            <a:r>
              <a:rPr lang="fr-FR" sz="1600" dirty="0"/>
              <a:t> (site, emails…)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Difficile à  décommissionner : reliquats inconnus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Coût : 100€/an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Surcoûts de support apparus cette année, sujet traité (10€/mois pendant 4mois)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C4B973B-0977-2D19-C467-4035BDBEE02E}"/>
              </a:ext>
            </a:extLst>
          </p:cNvPr>
          <p:cNvSpPr txBox="1"/>
          <p:nvPr/>
        </p:nvSpPr>
        <p:spPr>
          <a:xfrm>
            <a:off x="2980022" y="2521059"/>
            <a:ext cx="283556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Nom de domaine actuel en </a:t>
            </a:r>
            <a:r>
              <a:rPr lang="fr-FR" sz="1600" b="1" dirty="0"/>
              <a:t>.</a:t>
            </a:r>
            <a:r>
              <a:rPr lang="fr-FR" sz="1600" b="1" dirty="0" err="1"/>
              <a:t>bzh</a:t>
            </a:r>
            <a:r>
              <a:rPr lang="fr-FR" sz="1600" dirty="0"/>
              <a:t> (site, emails…)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Voir la possibilité de migrer le nom de domaine .com sur OVH : un seul prestataire, coût potentiellement mutualisé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Abusix</a:t>
            </a:r>
            <a:r>
              <a:rPr lang="fr-FR" sz="1600" dirty="0"/>
              <a:t> : nom de </a:t>
            </a:r>
            <a:r>
              <a:rPr lang="fr-FR" sz="1600" dirty="0" err="1"/>
              <a:t>nomaine</a:t>
            </a:r>
            <a:r>
              <a:rPr lang="fr-FR" sz="1600" dirty="0"/>
              <a:t> blacklisté le 01/07/2026.</a:t>
            </a:r>
            <a:br>
              <a:rPr lang="fr-FR" sz="1600" dirty="0"/>
            </a:br>
            <a:r>
              <a:rPr lang="fr-FR" sz="1600" dirty="0"/>
              <a:t>Raison inconnue, problème traité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054065-C09A-B1D5-759E-635A0A0C4457}"/>
              </a:ext>
            </a:extLst>
          </p:cNvPr>
          <p:cNvSpPr txBox="1"/>
          <p:nvPr/>
        </p:nvSpPr>
        <p:spPr>
          <a:xfrm>
            <a:off x="5992369" y="2521059"/>
            <a:ext cx="26669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Gestion des comptes Office de la commune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Lien entre les comptes </a:t>
            </a:r>
            <a:r>
              <a:rPr lang="fr-FR" sz="1600" dirty="0" err="1"/>
              <a:t>microsoft</a:t>
            </a:r>
            <a:r>
              <a:rPr lang="fr-FR" sz="1600" dirty="0"/>
              <a:t> et notre nom de domaine .</a:t>
            </a:r>
            <a:r>
              <a:rPr lang="fr-FR" sz="1600" dirty="0" err="1"/>
              <a:t>bzh</a:t>
            </a:r>
            <a:r>
              <a:rPr lang="fr-FR" sz="1600" dirty="0"/>
              <a:t> </a:t>
            </a:r>
            <a:br>
              <a:rPr lang="fr-FR" sz="1600" dirty="0"/>
            </a:br>
            <a:r>
              <a:rPr lang="fr-FR" sz="1600" dirty="0"/>
              <a:t>=&gt; </a:t>
            </a:r>
            <a:r>
              <a:rPr lang="fr-FR" sz="1600" b="1" dirty="0"/>
              <a:t>adresses email en .</a:t>
            </a:r>
            <a:r>
              <a:rPr lang="fr-FR" sz="1600" b="1" dirty="0" err="1"/>
              <a:t>bzh</a:t>
            </a:r>
            <a:endParaRPr lang="fr-FR" sz="1600" b="1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75E02327-D6B4-1EA8-AFB0-1E5BAB14DBB9}"/>
              </a:ext>
            </a:extLst>
          </p:cNvPr>
          <p:cNvCxnSpPr/>
          <p:nvPr/>
        </p:nvCxnSpPr>
        <p:spPr>
          <a:xfrm>
            <a:off x="9077580" y="2014601"/>
            <a:ext cx="0" cy="3600000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36BEB190-0FF1-F98D-8E81-DB35626D98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711" y="1280197"/>
            <a:ext cx="1552825" cy="118731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FA05758E-238A-B69B-5A8D-55588FDE60BB}"/>
              </a:ext>
            </a:extLst>
          </p:cNvPr>
          <p:cNvSpPr txBox="1"/>
          <p:nvPr/>
        </p:nvSpPr>
        <p:spPr>
          <a:xfrm>
            <a:off x="9092820" y="2680842"/>
            <a:ext cx="295408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Gestion de l’infrastructure réseau déployée sur la commune : mairie, école, atrium, escale...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Equipements : bornes wifi, backup</a:t>
            </a:r>
          </a:p>
        </p:txBody>
      </p:sp>
      <p:sp>
        <p:nvSpPr>
          <p:cNvPr id="22" name="Espace réservé de la date 21">
            <a:extLst>
              <a:ext uri="{FF2B5EF4-FFF2-40B4-BE49-F238E27FC236}">
                <a16:creationId xmlns:a16="http://schemas.microsoft.com/office/drawing/2014/main" id="{6BBE5DD3-5F15-A124-8DAE-7D901DB08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23" name="Espace réservé du pied de page 22">
            <a:extLst>
              <a:ext uri="{FF2B5EF4-FFF2-40B4-BE49-F238E27FC236}">
                <a16:creationId xmlns:a16="http://schemas.microsoft.com/office/drawing/2014/main" id="{9682E9FF-2867-66DB-2757-9D9EDFCF2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24" name="Espace réservé du numéro de diapositive 23">
            <a:extLst>
              <a:ext uri="{FF2B5EF4-FFF2-40B4-BE49-F238E27FC236}">
                <a16:creationId xmlns:a16="http://schemas.microsoft.com/office/drawing/2014/main" id="{29E521F9-7111-C3D4-28D1-223DC9433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4361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17E8A7-78EA-DCC3-E9F2-3C61D520E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5CDBF245-B767-398B-4218-C207FA668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014" y="724945"/>
            <a:ext cx="10515600" cy="662781"/>
          </a:xfrm>
        </p:spPr>
        <p:txBody>
          <a:bodyPr>
            <a:normAutofit/>
          </a:bodyPr>
          <a:lstStyle/>
          <a:p>
            <a:pPr algn="r"/>
            <a:r>
              <a:rPr lang="fr-FR" sz="3600" b="1" dirty="0"/>
              <a:t>Finances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9FA36AF8-B51B-501E-187D-1F4C6E52A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80943"/>
            <a:ext cx="10820400" cy="3196019"/>
          </a:xfrm>
        </p:spPr>
        <p:txBody>
          <a:bodyPr>
            <a:normAutofit fontScale="92500" lnSpcReduction="10000"/>
          </a:bodyPr>
          <a:lstStyle/>
          <a:p>
            <a:r>
              <a:rPr lang="fr-FR" sz="2000" dirty="0"/>
              <a:t>Devis baie de brassage (</a:t>
            </a:r>
            <a:r>
              <a:rPr lang="fr-FR" sz="2000" b="1" dirty="0"/>
              <a:t>DM238256</a:t>
            </a:r>
            <a:r>
              <a:rPr lang="fr-FR" sz="2000" dirty="0"/>
              <a:t>) : </a:t>
            </a:r>
            <a:r>
              <a:rPr lang="fr-FR" sz="2000" dirty="0">
                <a:solidFill>
                  <a:schemeClr val="accent6"/>
                </a:solidFill>
              </a:rPr>
              <a:t>confort non urgent</a:t>
            </a:r>
            <a:r>
              <a:rPr lang="fr-FR" sz="2000" dirty="0"/>
              <a:t>. Un peu le bazar dans le local, mais c’est bien documenté grâce à M. Mahé.</a:t>
            </a:r>
          </a:p>
          <a:p>
            <a:endParaRPr lang="fr-FR" sz="2000" dirty="0"/>
          </a:p>
          <a:p>
            <a:r>
              <a:rPr lang="fr-FR" sz="2000" dirty="0"/>
              <a:t>Devis </a:t>
            </a:r>
            <a:r>
              <a:rPr lang="fr-FR" sz="2000" b="1" dirty="0"/>
              <a:t>DM2384000</a:t>
            </a:r>
            <a:r>
              <a:rPr lang="fr-FR" sz="2000" dirty="0"/>
              <a:t> : </a:t>
            </a:r>
            <a:r>
              <a:rPr lang="fr-FR" sz="2000" dirty="0">
                <a:solidFill>
                  <a:schemeClr val="accent2"/>
                </a:solidFill>
              </a:rPr>
              <a:t>downgrade de serveur</a:t>
            </a:r>
            <a:r>
              <a:rPr lang="fr-FR" sz="2000" dirty="0"/>
              <a:t>. Inutile à mon sens.</a:t>
            </a:r>
          </a:p>
          <a:p>
            <a:endParaRPr lang="fr-FR" sz="2000" dirty="0"/>
          </a:p>
          <a:p>
            <a:r>
              <a:rPr lang="fr-FR" sz="2000" b="1" dirty="0"/>
              <a:t>Sauvegardes externes </a:t>
            </a:r>
            <a:r>
              <a:rPr lang="fr-FR" sz="2000" dirty="0"/>
              <a:t>: </a:t>
            </a:r>
            <a:r>
              <a:rPr lang="fr-FR" sz="2000" dirty="0">
                <a:solidFill>
                  <a:schemeClr val="accent6"/>
                </a:solidFill>
              </a:rPr>
              <a:t>inutilité à confirmer</a:t>
            </a:r>
            <a:r>
              <a:rPr lang="fr-FR" sz="2000" dirty="0"/>
              <a:t>. Il me semble qu’on a déjà une sauvegarde locale.</a:t>
            </a:r>
          </a:p>
          <a:p>
            <a:endParaRPr lang="fr-FR" sz="2000" dirty="0"/>
          </a:p>
          <a:p>
            <a:r>
              <a:rPr lang="fr-FR" sz="2000" b="1" dirty="0"/>
              <a:t>Dépense supplémentaire </a:t>
            </a:r>
            <a:r>
              <a:rPr lang="fr-FR" sz="2000" dirty="0"/>
              <a:t>en Juin 2026 : changement de batterie détachables de 2 ordinateurs portables de l’escale (entre 100/150€, sans passer par le prestataire)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78807CC-8A01-20F1-FB7F-519F9D6EB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08" y="1322578"/>
            <a:ext cx="11987784" cy="1567939"/>
          </a:xfrm>
          <a:prstGeom prst="rect">
            <a:avLst/>
          </a:prstGeom>
        </p:spPr>
      </p:pic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9858C70-53E1-34FC-DFB3-E12525358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15/07/2026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6F0B974-97EC-E29C-F11E-C855CC3F7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Commission communication, numérique et multimédia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462AB02-001A-ABF1-D70D-57829795F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DF903-B50A-4EFA-B03E-1E518278BFE0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08910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7222825-62ea-40f3-96b5-5375c07996e2}" enabled="1" method="Privileged" siteId="{90c7a20a-f34b-40bf-bc48-b9253b6f5d2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3231</TotalTime>
  <Words>733</Words>
  <Application>Microsoft Office PowerPoint</Application>
  <PresentationFormat>Grand écran</PresentationFormat>
  <Paragraphs>164</Paragraphs>
  <Slides>11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Bauhaus 93</vt:lpstr>
      <vt:lpstr>OCR A Extended</vt:lpstr>
      <vt:lpstr>Walbaum Display Heavy</vt:lpstr>
      <vt:lpstr>Wingdings</vt:lpstr>
      <vt:lpstr>Thème Office</vt:lpstr>
      <vt:lpstr>Présentation PowerPoint</vt:lpstr>
      <vt:lpstr>Application mobile</vt:lpstr>
      <vt:lpstr>Présentation PowerPoint</vt:lpstr>
      <vt:lpstr>Applications « communales » - Pourquoi ?</vt:lpstr>
      <vt:lpstr>Applications « communales » - Comparatif</vt:lpstr>
      <vt:lpstr>Sujets divers</vt:lpstr>
      <vt:lpstr>Etat des lieux (Facebook, site internet)</vt:lpstr>
      <vt:lpstr>Composition du SI existant</vt:lpstr>
      <vt:lpstr>Finances</vt:lpstr>
      <vt:lpstr>Suite territoriale Mégalis BRETAGNE</vt:lpstr>
      <vt:lpstr>Prochaines étapes…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DUREPAIRE Antoine Ext DTOF/PFS</dc:creator>
  <cp:lastModifiedBy>DUREPAIRE Antoine Ext DTOF/PFS</cp:lastModifiedBy>
  <cp:revision>1</cp:revision>
  <dcterms:created xsi:type="dcterms:W3CDTF">2026-04-23T08:01:09Z</dcterms:created>
  <dcterms:modified xsi:type="dcterms:W3CDTF">2026-07-15T17:58:56Z</dcterms:modified>
</cp:coreProperties>
</file>