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2" r:id="rId4"/>
    <p:sldId id="260" r:id="rId5"/>
    <p:sldId id="265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94E346-542A-4C17-B9EE-6A4A9B69FCB7}" v="26" dt="2026-04-23T12:15:34.6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REPAIRE Antoine Ext DTOF/PFS" userId="7d60b784-bf66-4e40-a61a-e3b621d12470" providerId="ADAL" clId="{811B8A33-FBA2-4DED-9671-025FA6E1EB41}"/>
    <pc:docChg chg="undo custSel mod addSld delSld modSld sldOrd modMainMaster">
      <pc:chgData name="DUREPAIRE Antoine Ext DTOF/PFS" userId="7d60b784-bf66-4e40-a61a-e3b621d12470" providerId="ADAL" clId="{811B8A33-FBA2-4DED-9671-025FA6E1EB41}" dt="2026-04-23T12:38:15.782" v="3096" actId="20577"/>
      <pc:docMkLst>
        <pc:docMk/>
      </pc:docMkLst>
      <pc:sldChg chg="addSp delSp modSp del mod">
        <pc:chgData name="DUREPAIRE Antoine Ext DTOF/PFS" userId="7d60b784-bf66-4e40-a61a-e3b621d12470" providerId="ADAL" clId="{811B8A33-FBA2-4DED-9671-025FA6E1EB41}" dt="2026-04-23T08:45:28.777" v="1207" actId="47"/>
        <pc:sldMkLst>
          <pc:docMk/>
          <pc:sldMk cId="956884264" sldId="256"/>
        </pc:sldMkLst>
        <pc:spChg chg="mod">
          <ac:chgData name="DUREPAIRE Antoine Ext DTOF/PFS" userId="7d60b784-bf66-4e40-a61a-e3b621d12470" providerId="ADAL" clId="{811B8A33-FBA2-4DED-9671-025FA6E1EB41}" dt="2026-04-23T08:04:58.673" v="25" actId="1036"/>
          <ac:spMkLst>
            <pc:docMk/>
            <pc:sldMk cId="956884264" sldId="256"/>
            <ac:spMk id="3" creationId="{9356836D-F2DF-3734-8E4E-9F9DBBFF425D}"/>
          </ac:spMkLst>
        </pc:spChg>
        <pc:spChg chg="mod">
          <ac:chgData name="DUREPAIRE Antoine Ext DTOF/PFS" userId="7d60b784-bf66-4e40-a61a-e3b621d12470" providerId="ADAL" clId="{811B8A33-FBA2-4DED-9671-025FA6E1EB41}" dt="2026-04-23T08:43:09.734" v="1165" actId="1076"/>
          <ac:spMkLst>
            <pc:docMk/>
            <pc:sldMk cId="956884264" sldId="256"/>
            <ac:spMk id="10" creationId="{FF7E8909-E854-7F3A-6E05-4582BEFFC17F}"/>
          </ac:spMkLst>
        </pc:spChg>
        <pc:spChg chg="add del mod">
          <ac:chgData name="DUREPAIRE Antoine Ext DTOF/PFS" userId="7d60b784-bf66-4e40-a61a-e3b621d12470" providerId="ADAL" clId="{811B8A33-FBA2-4DED-9671-025FA6E1EB41}" dt="2026-04-23T08:43:51.646" v="1177" actId="478"/>
          <ac:spMkLst>
            <pc:docMk/>
            <pc:sldMk cId="956884264" sldId="256"/>
            <ac:spMk id="11" creationId="{17718757-661F-1117-EBD4-117DEA058F5E}"/>
          </ac:spMkLst>
        </pc:spChg>
        <pc:picChg chg="mod">
          <ac:chgData name="DUREPAIRE Antoine Ext DTOF/PFS" userId="7d60b784-bf66-4e40-a61a-e3b621d12470" providerId="ADAL" clId="{811B8A33-FBA2-4DED-9671-025FA6E1EB41}" dt="2026-04-23T08:04:58.673" v="25" actId="1036"/>
          <ac:picMkLst>
            <pc:docMk/>
            <pc:sldMk cId="956884264" sldId="256"/>
            <ac:picMk id="9" creationId="{A8AACF49-494D-08E5-D7D1-592FD7D5A366}"/>
          </ac:picMkLst>
        </pc:picChg>
      </pc:sldChg>
      <pc:sldChg chg="addSp delSp modSp new del mod setBg">
        <pc:chgData name="DUREPAIRE Antoine Ext DTOF/PFS" userId="7d60b784-bf66-4e40-a61a-e3b621d12470" providerId="ADAL" clId="{811B8A33-FBA2-4DED-9671-025FA6E1EB41}" dt="2026-04-23T09:52:44.837" v="1396" actId="47"/>
        <pc:sldMkLst>
          <pc:docMk/>
          <pc:sldMk cId="3293048514" sldId="257"/>
        </pc:sldMkLst>
        <pc:spChg chg="del mod">
          <ac:chgData name="DUREPAIRE Antoine Ext DTOF/PFS" userId="7d60b784-bf66-4e40-a61a-e3b621d12470" providerId="ADAL" clId="{811B8A33-FBA2-4DED-9671-025FA6E1EB41}" dt="2026-04-23T09:45:44.957" v="1374" actId="478"/>
          <ac:spMkLst>
            <pc:docMk/>
            <pc:sldMk cId="3293048514" sldId="257"/>
            <ac:spMk id="2" creationId="{61CEBE3B-A2DD-272D-4B48-6D3B18ED6B89}"/>
          </ac:spMkLst>
        </pc:spChg>
        <pc:spChg chg="mod">
          <ac:chgData name="DUREPAIRE Antoine Ext DTOF/PFS" userId="7d60b784-bf66-4e40-a61a-e3b621d12470" providerId="ADAL" clId="{811B8A33-FBA2-4DED-9671-025FA6E1EB41}" dt="2026-04-23T08:41:48.623" v="1160" actId="20577"/>
          <ac:spMkLst>
            <pc:docMk/>
            <pc:sldMk cId="3293048514" sldId="257"/>
            <ac:spMk id="3" creationId="{361FD993-57CF-06E6-E99F-DBFA647F5E75}"/>
          </ac:spMkLst>
        </pc:spChg>
        <pc:spChg chg="add mod">
          <ac:chgData name="DUREPAIRE Antoine Ext DTOF/PFS" userId="7d60b784-bf66-4e40-a61a-e3b621d12470" providerId="ADAL" clId="{811B8A33-FBA2-4DED-9671-025FA6E1EB41}" dt="2026-04-23T09:45:55.287" v="1386" actId="20577"/>
          <ac:spMkLst>
            <pc:docMk/>
            <pc:sldMk cId="3293048514" sldId="257"/>
            <ac:spMk id="4" creationId="{7677C2DE-1592-E388-C218-AA99BE93EA95}"/>
          </ac:spMkLst>
        </pc:spChg>
        <pc:spChg chg="add del mod">
          <ac:chgData name="DUREPAIRE Antoine Ext DTOF/PFS" userId="7d60b784-bf66-4e40-a61a-e3b621d12470" providerId="ADAL" clId="{811B8A33-FBA2-4DED-9671-025FA6E1EB41}" dt="2026-04-23T09:45:46.204" v="1375" actId="478"/>
          <ac:spMkLst>
            <pc:docMk/>
            <pc:sldMk cId="3293048514" sldId="257"/>
            <ac:spMk id="6" creationId="{7439E22A-D216-8224-04BF-739E4BC1812C}"/>
          </ac:spMkLst>
        </pc:spChg>
      </pc:sldChg>
      <pc:sldChg chg="add del setBg">
        <pc:chgData name="DUREPAIRE Antoine Ext DTOF/PFS" userId="7d60b784-bf66-4e40-a61a-e3b621d12470" providerId="ADAL" clId="{811B8A33-FBA2-4DED-9671-025FA6E1EB41}" dt="2026-04-23T08:03:45.529" v="6" actId="47"/>
        <pc:sldMkLst>
          <pc:docMk/>
          <pc:sldMk cId="3507041906" sldId="258"/>
        </pc:sldMkLst>
      </pc:sldChg>
      <pc:sldChg chg="modSp add del mod ord">
        <pc:chgData name="DUREPAIRE Antoine Ext DTOF/PFS" userId="7d60b784-bf66-4e40-a61a-e3b621d12470" providerId="ADAL" clId="{811B8A33-FBA2-4DED-9671-025FA6E1EB41}" dt="2026-04-23T08:46:33.433" v="1233" actId="47"/>
        <pc:sldMkLst>
          <pc:docMk/>
          <pc:sldMk cId="2639837745" sldId="259"/>
        </pc:sldMkLst>
        <pc:spChg chg="mod">
          <ac:chgData name="DUREPAIRE Antoine Ext DTOF/PFS" userId="7d60b784-bf66-4e40-a61a-e3b621d12470" providerId="ADAL" clId="{811B8A33-FBA2-4DED-9671-025FA6E1EB41}" dt="2026-04-23T08:18:48.172" v="641" actId="20577"/>
          <ac:spMkLst>
            <pc:docMk/>
            <pc:sldMk cId="2639837745" sldId="259"/>
            <ac:spMk id="2" creationId="{00CE07CD-6539-3DA6-06E3-342016B29569}"/>
          </ac:spMkLst>
        </pc:spChg>
        <pc:spChg chg="mod">
          <ac:chgData name="DUREPAIRE Antoine Ext DTOF/PFS" userId="7d60b784-bf66-4e40-a61a-e3b621d12470" providerId="ADAL" clId="{811B8A33-FBA2-4DED-9671-025FA6E1EB41}" dt="2026-04-23T08:18:41.886" v="631" actId="20577"/>
          <ac:spMkLst>
            <pc:docMk/>
            <pc:sldMk cId="2639837745" sldId="259"/>
            <ac:spMk id="3" creationId="{40B5B4BF-78D9-FB16-1BCC-6CADD14C74AA}"/>
          </ac:spMkLst>
        </pc:spChg>
      </pc:sldChg>
      <pc:sldChg chg="addSp delSp modSp add mod">
        <pc:chgData name="DUREPAIRE Antoine Ext DTOF/PFS" userId="7d60b784-bf66-4e40-a61a-e3b621d12470" providerId="ADAL" clId="{811B8A33-FBA2-4DED-9671-025FA6E1EB41}" dt="2026-04-23T09:46:22.480" v="1395" actId="27636"/>
        <pc:sldMkLst>
          <pc:docMk/>
          <pc:sldMk cId="1457537568" sldId="260"/>
        </pc:sldMkLst>
        <pc:spChg chg="del mod">
          <ac:chgData name="DUREPAIRE Antoine Ext DTOF/PFS" userId="7d60b784-bf66-4e40-a61a-e3b621d12470" providerId="ADAL" clId="{811B8A33-FBA2-4DED-9671-025FA6E1EB41}" dt="2026-04-23T08:45:41.212" v="1208" actId="478"/>
          <ac:spMkLst>
            <pc:docMk/>
            <pc:sldMk cId="1457537568" sldId="260"/>
            <ac:spMk id="2" creationId="{9C2D7FBE-0E08-D203-BB42-7148DA5F8236}"/>
          </ac:spMkLst>
        </pc:spChg>
        <pc:spChg chg="mod">
          <ac:chgData name="DUREPAIRE Antoine Ext DTOF/PFS" userId="7d60b784-bf66-4e40-a61a-e3b621d12470" providerId="ADAL" clId="{811B8A33-FBA2-4DED-9671-025FA6E1EB41}" dt="2026-04-23T09:46:22.480" v="1395" actId="27636"/>
          <ac:spMkLst>
            <pc:docMk/>
            <pc:sldMk cId="1457537568" sldId="260"/>
            <ac:spMk id="3" creationId="{468C49B1-523E-D321-B223-EBDCF068BC21}"/>
          </ac:spMkLst>
        </pc:spChg>
        <pc:spChg chg="add del mod">
          <ac:chgData name="DUREPAIRE Antoine Ext DTOF/PFS" userId="7d60b784-bf66-4e40-a61a-e3b621d12470" providerId="ADAL" clId="{811B8A33-FBA2-4DED-9671-025FA6E1EB41}" dt="2026-04-23T08:45:43.215" v="1209" actId="478"/>
          <ac:spMkLst>
            <pc:docMk/>
            <pc:sldMk cId="1457537568" sldId="260"/>
            <ac:spMk id="5" creationId="{D56F26BC-158E-81C2-7588-FFEA2371B5F1}"/>
          </ac:spMkLst>
        </pc:spChg>
        <pc:spChg chg="add mod">
          <ac:chgData name="DUREPAIRE Antoine Ext DTOF/PFS" userId="7d60b784-bf66-4e40-a61a-e3b621d12470" providerId="ADAL" clId="{811B8A33-FBA2-4DED-9671-025FA6E1EB41}" dt="2026-04-23T08:45:51.328" v="1223" actId="20577"/>
          <ac:spMkLst>
            <pc:docMk/>
            <pc:sldMk cId="1457537568" sldId="260"/>
            <ac:spMk id="6" creationId="{EEB10340-1530-4585-B186-D32348DB7DEB}"/>
          </ac:spMkLst>
        </pc:spChg>
      </pc:sldChg>
      <pc:sldChg chg="modSp add del mod ord">
        <pc:chgData name="DUREPAIRE Antoine Ext DTOF/PFS" userId="7d60b784-bf66-4e40-a61a-e3b621d12470" providerId="ADAL" clId="{811B8A33-FBA2-4DED-9671-025FA6E1EB41}" dt="2026-04-23T09:45:37.059" v="1372" actId="47"/>
        <pc:sldMkLst>
          <pc:docMk/>
          <pc:sldMk cId="394668546" sldId="261"/>
        </pc:sldMkLst>
        <pc:spChg chg="mod">
          <ac:chgData name="DUREPAIRE Antoine Ext DTOF/PFS" userId="7d60b784-bf66-4e40-a61a-e3b621d12470" providerId="ADAL" clId="{811B8A33-FBA2-4DED-9671-025FA6E1EB41}" dt="2026-04-23T08:19:45.781" v="757" actId="20577"/>
          <ac:spMkLst>
            <pc:docMk/>
            <pc:sldMk cId="394668546" sldId="261"/>
            <ac:spMk id="2" creationId="{0DF00B62-705F-C347-99CC-230E92B17057}"/>
          </ac:spMkLst>
        </pc:spChg>
        <pc:spChg chg="mod">
          <ac:chgData name="DUREPAIRE Antoine Ext DTOF/PFS" userId="7d60b784-bf66-4e40-a61a-e3b621d12470" providerId="ADAL" clId="{811B8A33-FBA2-4DED-9671-025FA6E1EB41}" dt="2026-04-23T08:19:58.217" v="790" actId="20577"/>
          <ac:spMkLst>
            <pc:docMk/>
            <pc:sldMk cId="394668546" sldId="261"/>
            <ac:spMk id="3" creationId="{399E8156-DAD6-4407-25EA-366DBAF218A1}"/>
          </ac:spMkLst>
        </pc:spChg>
      </pc:sldChg>
      <pc:sldChg chg="addSp delSp modSp add mod ord">
        <pc:chgData name="DUREPAIRE Antoine Ext DTOF/PFS" userId="7d60b784-bf66-4e40-a61a-e3b621d12470" providerId="ADAL" clId="{811B8A33-FBA2-4DED-9671-025FA6E1EB41}" dt="2026-04-23T08:45:23.448" v="1206" actId="1076"/>
        <pc:sldMkLst>
          <pc:docMk/>
          <pc:sldMk cId="385349172" sldId="262"/>
        </pc:sldMkLst>
        <pc:spChg chg="mod">
          <ac:chgData name="DUREPAIRE Antoine Ext DTOF/PFS" userId="7d60b784-bf66-4e40-a61a-e3b621d12470" providerId="ADAL" clId="{811B8A33-FBA2-4DED-9671-025FA6E1EB41}" dt="2026-04-23T08:45:23.448" v="1206" actId="1076"/>
          <ac:spMkLst>
            <pc:docMk/>
            <pc:sldMk cId="385349172" sldId="262"/>
            <ac:spMk id="2" creationId="{4E4B1449-80BC-443B-17EB-F715B6B95755}"/>
          </ac:spMkLst>
        </pc:spChg>
        <pc:spChg chg="del">
          <ac:chgData name="DUREPAIRE Antoine Ext DTOF/PFS" userId="7d60b784-bf66-4e40-a61a-e3b621d12470" providerId="ADAL" clId="{811B8A33-FBA2-4DED-9671-025FA6E1EB41}" dt="2026-04-23T08:44:36.600" v="1184" actId="478"/>
          <ac:spMkLst>
            <pc:docMk/>
            <pc:sldMk cId="385349172" sldId="262"/>
            <ac:spMk id="3" creationId="{DE8762BE-5161-B8DD-3D38-DD01D4149A69}"/>
          </ac:spMkLst>
        </pc:spChg>
        <pc:spChg chg="add del mod">
          <ac:chgData name="DUREPAIRE Antoine Ext DTOF/PFS" userId="7d60b784-bf66-4e40-a61a-e3b621d12470" providerId="ADAL" clId="{811B8A33-FBA2-4DED-9671-025FA6E1EB41}" dt="2026-04-23T08:44:39.880" v="1187" actId="478"/>
          <ac:spMkLst>
            <pc:docMk/>
            <pc:sldMk cId="385349172" sldId="262"/>
            <ac:spMk id="5" creationId="{FF2D6BF7-58DF-9D92-68B3-C3734F6F0163}"/>
          </ac:spMkLst>
        </pc:spChg>
        <pc:spChg chg="add mod">
          <ac:chgData name="DUREPAIRE Antoine Ext DTOF/PFS" userId="7d60b784-bf66-4e40-a61a-e3b621d12470" providerId="ADAL" clId="{811B8A33-FBA2-4DED-9671-025FA6E1EB41}" dt="2026-04-23T08:44:37.737" v="1186"/>
          <ac:spMkLst>
            <pc:docMk/>
            <pc:sldMk cId="385349172" sldId="262"/>
            <ac:spMk id="6" creationId="{0CD18E7F-D198-9483-1B71-D669A8865A98}"/>
          </ac:spMkLst>
        </pc:spChg>
        <pc:spChg chg="add mod">
          <ac:chgData name="DUREPAIRE Antoine Ext DTOF/PFS" userId="7d60b784-bf66-4e40-a61a-e3b621d12470" providerId="ADAL" clId="{811B8A33-FBA2-4DED-9671-025FA6E1EB41}" dt="2026-04-23T08:44:36.797" v="1185"/>
          <ac:spMkLst>
            <pc:docMk/>
            <pc:sldMk cId="385349172" sldId="262"/>
            <ac:spMk id="8" creationId="{CABA66EA-8BBA-0D6C-4E07-530C7270A1A5}"/>
          </ac:spMkLst>
        </pc:spChg>
        <pc:spChg chg="add mod">
          <ac:chgData name="DUREPAIRE Antoine Ext DTOF/PFS" userId="7d60b784-bf66-4e40-a61a-e3b621d12470" providerId="ADAL" clId="{811B8A33-FBA2-4DED-9671-025FA6E1EB41}" dt="2026-04-23T08:44:40.115" v="1188"/>
          <ac:spMkLst>
            <pc:docMk/>
            <pc:sldMk cId="385349172" sldId="262"/>
            <ac:spMk id="9" creationId="{F1BC4DD7-1B62-7BB9-069C-B3A9162156A3}"/>
          </ac:spMkLst>
        </pc:spChg>
        <pc:spChg chg="add mod">
          <ac:chgData name="DUREPAIRE Antoine Ext DTOF/PFS" userId="7d60b784-bf66-4e40-a61a-e3b621d12470" providerId="ADAL" clId="{811B8A33-FBA2-4DED-9671-025FA6E1EB41}" dt="2026-04-23T08:44:40.115" v="1188"/>
          <ac:spMkLst>
            <pc:docMk/>
            <pc:sldMk cId="385349172" sldId="262"/>
            <ac:spMk id="11" creationId="{A9DCE827-2A99-9BC3-279E-B2619B9CCAB5}"/>
          </ac:spMkLst>
        </pc:spChg>
        <pc:picChg chg="add mod">
          <ac:chgData name="DUREPAIRE Antoine Ext DTOF/PFS" userId="7d60b784-bf66-4e40-a61a-e3b621d12470" providerId="ADAL" clId="{811B8A33-FBA2-4DED-9671-025FA6E1EB41}" dt="2026-04-23T08:44:36.797" v="1185"/>
          <ac:picMkLst>
            <pc:docMk/>
            <pc:sldMk cId="385349172" sldId="262"/>
            <ac:picMk id="7" creationId="{9F316559-7CDF-8611-816D-202D6F97D12E}"/>
          </ac:picMkLst>
        </pc:picChg>
        <pc:picChg chg="add mod">
          <ac:chgData name="DUREPAIRE Antoine Ext DTOF/PFS" userId="7d60b784-bf66-4e40-a61a-e3b621d12470" providerId="ADAL" clId="{811B8A33-FBA2-4DED-9671-025FA6E1EB41}" dt="2026-04-23T08:44:40.115" v="1188"/>
          <ac:picMkLst>
            <pc:docMk/>
            <pc:sldMk cId="385349172" sldId="262"/>
            <ac:picMk id="10" creationId="{28123A4F-136A-9143-1612-1D72D92C0E2E}"/>
          </ac:picMkLst>
        </pc:picChg>
      </pc:sldChg>
      <pc:sldChg chg="add del ord">
        <pc:chgData name="DUREPAIRE Antoine Ext DTOF/PFS" userId="7d60b784-bf66-4e40-a61a-e3b621d12470" providerId="ADAL" clId="{811B8A33-FBA2-4DED-9671-025FA6E1EB41}" dt="2026-04-23T08:46:41.642" v="1237" actId="47"/>
        <pc:sldMkLst>
          <pc:docMk/>
          <pc:sldMk cId="776414711" sldId="263"/>
        </pc:sldMkLst>
      </pc:sldChg>
      <pc:sldChg chg="add del ord setBg">
        <pc:chgData name="DUREPAIRE Antoine Ext DTOF/PFS" userId="7d60b784-bf66-4e40-a61a-e3b621d12470" providerId="ADAL" clId="{811B8A33-FBA2-4DED-9671-025FA6E1EB41}" dt="2026-04-23T08:46:29.389" v="1230" actId="47"/>
        <pc:sldMkLst>
          <pc:docMk/>
          <pc:sldMk cId="806867786" sldId="263"/>
        </pc:sldMkLst>
      </pc:sldChg>
      <pc:sldChg chg="addSp delSp modSp add mod ord">
        <pc:chgData name="DUREPAIRE Antoine Ext DTOF/PFS" userId="7d60b784-bf66-4e40-a61a-e3b621d12470" providerId="ADAL" clId="{811B8A33-FBA2-4DED-9671-025FA6E1EB41}" dt="2026-04-23T12:30:21.720" v="2537" actId="20577"/>
        <pc:sldMkLst>
          <pc:docMk/>
          <pc:sldMk cId="2269974948" sldId="263"/>
        </pc:sldMkLst>
        <pc:spChg chg="mod">
          <ac:chgData name="DUREPAIRE Antoine Ext DTOF/PFS" userId="7d60b784-bf66-4e40-a61a-e3b621d12470" providerId="ADAL" clId="{811B8A33-FBA2-4DED-9671-025FA6E1EB41}" dt="2026-04-23T12:30:21.720" v="2537" actId="20577"/>
          <ac:spMkLst>
            <pc:docMk/>
            <pc:sldMk cId="2269974948" sldId="263"/>
            <ac:spMk id="3" creationId="{45489524-1735-4738-EB80-E557DD78A199}"/>
          </ac:spMkLst>
        </pc:spChg>
        <pc:spChg chg="mod">
          <ac:chgData name="DUREPAIRE Antoine Ext DTOF/PFS" userId="7d60b784-bf66-4e40-a61a-e3b621d12470" providerId="ADAL" clId="{811B8A33-FBA2-4DED-9671-025FA6E1EB41}" dt="2026-04-23T12:15:59.546" v="1511" actId="6549"/>
          <ac:spMkLst>
            <pc:docMk/>
            <pc:sldMk cId="2269974948" sldId="263"/>
            <ac:spMk id="6" creationId="{73C892B4-EB11-3E2E-924D-C62A1DBD0D7D}"/>
          </ac:spMkLst>
        </pc:spChg>
        <pc:spChg chg="add mod">
          <ac:chgData name="DUREPAIRE Antoine Ext DTOF/PFS" userId="7d60b784-bf66-4e40-a61a-e3b621d12470" providerId="ADAL" clId="{811B8A33-FBA2-4DED-9671-025FA6E1EB41}" dt="2026-04-23T10:00:23.517" v="1409"/>
          <ac:spMkLst>
            <pc:docMk/>
            <pc:sldMk cId="2269974948" sldId="263"/>
            <ac:spMk id="9" creationId="{9C8395C8-D854-BEFA-DDC2-A7C70EB460C9}"/>
          </ac:spMkLst>
        </pc:spChg>
        <pc:graphicFrameChg chg="add mod">
          <ac:chgData name="DUREPAIRE Antoine Ext DTOF/PFS" userId="7d60b784-bf66-4e40-a61a-e3b621d12470" providerId="ADAL" clId="{811B8A33-FBA2-4DED-9671-025FA6E1EB41}" dt="2026-04-23T10:00:21.503" v="1408"/>
          <ac:graphicFrameMkLst>
            <pc:docMk/>
            <pc:sldMk cId="2269974948" sldId="263"/>
            <ac:graphicFrameMk id="8" creationId="{3FF52F36-9C44-00D4-AC21-BC6DD0E32564}"/>
          </ac:graphicFrameMkLst>
        </pc:graphicFrameChg>
        <pc:picChg chg="add del mod">
          <ac:chgData name="DUREPAIRE Antoine Ext DTOF/PFS" userId="7d60b784-bf66-4e40-a61a-e3b621d12470" providerId="ADAL" clId="{811B8A33-FBA2-4DED-9671-025FA6E1EB41}" dt="2026-04-23T12:14:38.391" v="1454" actId="478"/>
          <ac:picMkLst>
            <pc:docMk/>
            <pc:sldMk cId="2269974948" sldId="263"/>
            <ac:picMk id="4" creationId="{CA0513ED-8C6A-C67D-EABA-CE257A0B4E01}"/>
          </ac:picMkLst>
        </pc:picChg>
        <pc:picChg chg="add del mod">
          <ac:chgData name="DUREPAIRE Antoine Ext DTOF/PFS" userId="7d60b784-bf66-4e40-a61a-e3b621d12470" providerId="ADAL" clId="{811B8A33-FBA2-4DED-9671-025FA6E1EB41}" dt="2026-04-23T12:14:38.843" v="1455" actId="478"/>
          <ac:picMkLst>
            <pc:docMk/>
            <pc:sldMk cId="2269974948" sldId="263"/>
            <ac:picMk id="7" creationId="{414E1D8D-6B06-FF3E-E07B-F64C91774721}"/>
          </ac:picMkLst>
        </pc:picChg>
      </pc:sldChg>
      <pc:sldChg chg="new del">
        <pc:chgData name="DUREPAIRE Antoine Ext DTOF/PFS" userId="7d60b784-bf66-4e40-a61a-e3b621d12470" providerId="ADAL" clId="{811B8A33-FBA2-4DED-9671-025FA6E1EB41}" dt="2026-04-23T09:58:01.993" v="1405" actId="47"/>
        <pc:sldMkLst>
          <pc:docMk/>
          <pc:sldMk cId="2851762832" sldId="264"/>
        </pc:sldMkLst>
      </pc:sldChg>
      <pc:sldChg chg="addSp delSp modSp add mod">
        <pc:chgData name="DUREPAIRE Antoine Ext DTOF/PFS" userId="7d60b784-bf66-4e40-a61a-e3b621d12470" providerId="ADAL" clId="{811B8A33-FBA2-4DED-9671-025FA6E1EB41}" dt="2026-04-23T12:16:03.212" v="1517" actId="6549"/>
        <pc:sldMkLst>
          <pc:docMk/>
          <pc:sldMk cId="3347173473" sldId="264"/>
        </pc:sldMkLst>
        <pc:spChg chg="del mod">
          <ac:chgData name="DUREPAIRE Antoine Ext DTOF/PFS" userId="7d60b784-bf66-4e40-a61a-e3b621d12470" providerId="ADAL" clId="{811B8A33-FBA2-4DED-9671-025FA6E1EB41}" dt="2026-04-23T12:13:43.533" v="1442" actId="478"/>
          <ac:spMkLst>
            <pc:docMk/>
            <pc:sldMk cId="3347173473" sldId="264"/>
            <ac:spMk id="3" creationId="{8915390D-1523-302B-63A4-BF4FCD38F0A4}"/>
          </ac:spMkLst>
        </pc:spChg>
        <pc:spChg chg="add del mod">
          <ac:chgData name="DUREPAIRE Antoine Ext DTOF/PFS" userId="7d60b784-bf66-4e40-a61a-e3b621d12470" providerId="ADAL" clId="{811B8A33-FBA2-4DED-9671-025FA6E1EB41}" dt="2026-04-23T10:00:41.466" v="1415" actId="478"/>
          <ac:spMkLst>
            <pc:docMk/>
            <pc:sldMk cId="3347173473" sldId="264"/>
            <ac:spMk id="5" creationId="{6551D2F9-141A-2CC3-915D-A7101A287EEB}"/>
          </ac:spMkLst>
        </pc:spChg>
        <pc:spChg chg="mod">
          <ac:chgData name="DUREPAIRE Antoine Ext DTOF/PFS" userId="7d60b784-bf66-4e40-a61a-e3b621d12470" providerId="ADAL" clId="{811B8A33-FBA2-4DED-9671-025FA6E1EB41}" dt="2026-04-23T12:16:03.212" v="1517" actId="6549"/>
          <ac:spMkLst>
            <pc:docMk/>
            <pc:sldMk cId="3347173473" sldId="264"/>
            <ac:spMk id="6" creationId="{8F6C5FCD-7E3F-218A-2661-81CBD482CB58}"/>
          </ac:spMkLst>
        </pc:spChg>
        <pc:spChg chg="add del mod">
          <ac:chgData name="DUREPAIRE Antoine Ext DTOF/PFS" userId="7d60b784-bf66-4e40-a61a-e3b621d12470" providerId="ADAL" clId="{811B8A33-FBA2-4DED-9671-025FA6E1EB41}" dt="2026-04-23T10:01:47.283" v="1418" actId="478"/>
          <ac:spMkLst>
            <pc:docMk/>
            <pc:sldMk cId="3347173473" sldId="264"/>
            <ac:spMk id="9" creationId="{5D0CB5A8-D25D-6667-22F6-2FF816BDCAB1}"/>
          </ac:spMkLst>
        </pc:spChg>
        <pc:graphicFrameChg chg="add del mod">
          <ac:chgData name="DUREPAIRE Antoine Ext DTOF/PFS" userId="7d60b784-bf66-4e40-a61a-e3b621d12470" providerId="ADAL" clId="{811B8A33-FBA2-4DED-9671-025FA6E1EB41}" dt="2026-04-23T10:00:41.466" v="1415" actId="478"/>
          <ac:graphicFrameMkLst>
            <pc:docMk/>
            <pc:sldMk cId="3347173473" sldId="264"/>
            <ac:graphicFrameMk id="2" creationId="{EBEEAEA2-F1D5-AF15-E55A-8BB15DD60E69}"/>
          </ac:graphicFrameMkLst>
        </pc:graphicFrameChg>
        <pc:graphicFrameChg chg="add mod modGraphic">
          <ac:chgData name="DUREPAIRE Antoine Ext DTOF/PFS" userId="7d60b784-bf66-4e40-a61a-e3b621d12470" providerId="ADAL" clId="{811B8A33-FBA2-4DED-9671-025FA6E1EB41}" dt="2026-04-23T12:14:19.817" v="1453" actId="255"/>
          <ac:graphicFrameMkLst>
            <pc:docMk/>
            <pc:sldMk cId="3347173473" sldId="264"/>
            <ac:graphicFrameMk id="8" creationId="{EA16FB98-FDC9-B0F9-E513-A06566D893D4}"/>
          </ac:graphicFrameMkLst>
        </pc:graphicFrameChg>
        <pc:picChg chg="del">
          <ac:chgData name="DUREPAIRE Antoine Ext DTOF/PFS" userId="7d60b784-bf66-4e40-a61a-e3b621d12470" providerId="ADAL" clId="{811B8A33-FBA2-4DED-9671-025FA6E1EB41}" dt="2026-04-23T10:00:33.375" v="1412" actId="478"/>
          <ac:picMkLst>
            <pc:docMk/>
            <pc:sldMk cId="3347173473" sldId="264"/>
            <ac:picMk id="4" creationId="{85CCDD61-D00A-975D-89FB-CBEBF84808DF}"/>
          </ac:picMkLst>
        </pc:picChg>
        <pc:picChg chg="mod">
          <ac:chgData name="DUREPAIRE Antoine Ext DTOF/PFS" userId="7d60b784-bf66-4e40-a61a-e3b621d12470" providerId="ADAL" clId="{811B8A33-FBA2-4DED-9671-025FA6E1EB41}" dt="2026-04-23T12:13:48.783" v="1444" actId="1076"/>
          <ac:picMkLst>
            <pc:docMk/>
            <pc:sldMk cId="3347173473" sldId="264"/>
            <ac:picMk id="7" creationId="{11CB7220-22E4-8B61-04E0-7E62E7A19292}"/>
          </ac:picMkLst>
        </pc:picChg>
        <pc:picChg chg="add mod">
          <ac:chgData name="DUREPAIRE Antoine Ext DTOF/PFS" userId="7d60b784-bf66-4e40-a61a-e3b621d12470" providerId="ADAL" clId="{811B8A33-FBA2-4DED-9671-025FA6E1EB41}" dt="2026-04-23T12:13:53.883" v="1445" actId="1076"/>
          <ac:picMkLst>
            <pc:docMk/>
            <pc:sldMk cId="3347173473" sldId="264"/>
            <ac:picMk id="10" creationId="{AF49FAA6-1616-2B7B-53D1-A2F6EF25C60A}"/>
          </ac:picMkLst>
        </pc:picChg>
      </pc:sldChg>
      <pc:sldChg chg="modSp add mod">
        <pc:chgData name="DUREPAIRE Antoine Ext DTOF/PFS" userId="7d60b784-bf66-4e40-a61a-e3b621d12470" providerId="ADAL" clId="{811B8A33-FBA2-4DED-9671-025FA6E1EB41}" dt="2026-04-23T12:38:15.782" v="3096" actId="20577"/>
        <pc:sldMkLst>
          <pc:docMk/>
          <pc:sldMk cId="2560307560" sldId="265"/>
        </pc:sldMkLst>
        <pc:spChg chg="mod">
          <ac:chgData name="DUREPAIRE Antoine Ext DTOF/PFS" userId="7d60b784-bf66-4e40-a61a-e3b621d12470" providerId="ADAL" clId="{811B8A33-FBA2-4DED-9671-025FA6E1EB41}" dt="2026-04-23T12:38:15.782" v="3096" actId="20577"/>
          <ac:spMkLst>
            <pc:docMk/>
            <pc:sldMk cId="2560307560" sldId="265"/>
            <ac:spMk id="3" creationId="{7E7DE342-E9B1-3B42-DC22-77C5524DB900}"/>
          </ac:spMkLst>
        </pc:spChg>
        <pc:spChg chg="mod">
          <ac:chgData name="DUREPAIRE Antoine Ext DTOF/PFS" userId="7d60b784-bf66-4e40-a61a-e3b621d12470" providerId="ADAL" clId="{811B8A33-FBA2-4DED-9671-025FA6E1EB41}" dt="2026-04-23T12:18:44.155" v="1701" actId="20577"/>
          <ac:spMkLst>
            <pc:docMk/>
            <pc:sldMk cId="2560307560" sldId="265"/>
            <ac:spMk id="6" creationId="{E3348D52-798F-3E9B-F71C-21CD212888F5}"/>
          </ac:spMkLst>
        </pc:spChg>
      </pc:sldChg>
      <pc:sldChg chg="add del setBg">
        <pc:chgData name="DUREPAIRE Antoine Ext DTOF/PFS" userId="7d60b784-bf66-4e40-a61a-e3b621d12470" providerId="ADAL" clId="{811B8A33-FBA2-4DED-9671-025FA6E1EB41}" dt="2026-04-23T12:12:35.501" v="1425" actId="47"/>
        <pc:sldMkLst>
          <pc:docMk/>
          <pc:sldMk cId="4191778649" sldId="265"/>
        </pc:sldMkLst>
      </pc:sldChg>
      <pc:sldMasterChg chg="delSp mod">
        <pc:chgData name="DUREPAIRE Antoine Ext DTOF/PFS" userId="7d60b784-bf66-4e40-a61a-e3b621d12470" providerId="ADAL" clId="{811B8A33-FBA2-4DED-9671-025FA6E1EB41}" dt="2026-04-23T08:46:15.808" v="1225" actId="33475"/>
        <pc:sldMasterMkLst>
          <pc:docMk/>
          <pc:sldMasterMk cId="1171220127" sldId="2147483648"/>
        </pc:sldMasterMkLst>
        <pc:spChg chg="del">
          <ac:chgData name="DUREPAIRE Antoine Ext DTOF/PFS" userId="7d60b784-bf66-4e40-a61a-e3b621d12470" providerId="ADAL" clId="{811B8A33-FBA2-4DED-9671-025FA6E1EB41}" dt="2026-04-23T08:46:15.808" v="1225" actId="33475"/>
          <ac:spMkLst>
            <pc:docMk/>
            <pc:sldMasterMk cId="1171220127" sldId="2147483648"/>
            <ac:spMk id="8" creationId="{1E0EC882-8C0E-4FEB-61C1-95FA4E5354D6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D43E4D-46B1-B761-10F6-B671E426F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F3D2A1-7358-3ED5-CD4E-EF561AE1D3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527735-2A7D-6D41-E710-129DD47F3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64F95C-1BF0-4A72-2F3B-0DCCA34C7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711E74-0C6C-F630-152A-B8FC2C18B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4098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6999E3-6C60-785E-AAA3-6B3BFD6A7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36D2BA2-5C51-2097-4874-6C71322A0D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37B73F7-630C-5403-74DE-7EAF6865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CED112-8A7E-B1BC-8BD1-828383C57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323031-30B8-9D94-9190-FDBA09C0C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511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34FA2D1-1A29-B6ED-4AFD-4D097C2008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23178BF-B99B-7503-FB88-701C97FA65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114DCF-C9FA-0F15-C65D-10AD780D7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531A5C-2C61-3B4A-6DD8-8F2FC5ED7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7BACAA-429C-3605-7FB1-8F5CAF37D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97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2B14F9-9B0A-895C-ED4D-A6C7229CF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D10542-E13F-C2A4-1F93-7D03B7605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E9F8DC-AD3C-2F4E-5FF3-915D4C72E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64D842-F5DC-150E-37C5-2A48CC059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2C95FA-5D54-5717-8B92-26F193BE5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034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5CFB94-0955-7623-1A9C-254554DB1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10AFF3-6E5E-F369-EF49-3B423019E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629489-3F90-ECB8-D2B3-6A407243B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845478-613C-9BFB-540D-AC405A8E2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5AB891-E7F2-D24A-22A0-A4E35DDCA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1931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E4FE19-3BD5-B0CF-C40D-E3B345B42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3A78D6-0750-1F29-6E21-38BE654CC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426D2B5-A390-DFF0-C918-B81BB9533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0589D5-089C-6F59-D340-9B06C1D67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69E803-58D1-5D67-04EB-D4ECA6471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3D4D11-FAF2-E627-7FFC-BE113BC0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70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E0B35D-FC08-E104-35C5-BF96525FF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7AFBCF-47F9-6A5E-46EB-F8F55C2DC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2E91AA-7383-65AB-9075-2E0ECBC5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90AF9AE-F054-2FDD-C914-3533F2A83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AD877B5-BB0A-E665-E013-627F40C743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9272808-6BFD-42C6-7B68-74E682375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2B039E6-7D75-87FA-6C40-3807952D4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FA91A4E-7C68-0C1D-7813-275D6A267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2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6794AF-886F-F075-6A77-7095BA663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98B4CBE-FBFE-1E29-EC81-D77274942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BC8A845-F8D6-7E52-92B3-5658BE881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8A37A2-A65C-2B1C-B510-5F6051C75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385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35309F4-AD58-CF8C-B236-78A004D15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D13DA16-A940-0084-B4B5-7998E6801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5A49C3-47FB-9FAB-59FE-C22643FE3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689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37FFA6-D241-85F2-6287-44A4ADD6D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455EB0-BE7B-C4E7-E7FE-B606FCC27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6391AC-F4DB-B54B-532B-5B1EF14FE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CA1E4C2-9ED7-86CC-5456-037E2708F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DCAB29-7513-701C-A6B5-235097053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66CF06-FC7C-BE35-48EC-00FE2A779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502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9399BC-89D7-ACF9-2D5F-CD9148D69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1450608-FF7E-23F8-E88F-4822100545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F2BD5C2-37C4-8D8C-2886-1C8FAA9C3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F27C2D-9D32-052A-038B-7FB57282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94B9A0F-D105-6DE2-4BAD-6C0876014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B8F89F-DAAE-60B1-8CFC-49307800D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2894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33659DA-FE8D-DA7D-DD3D-060C87358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C9BBDE8-451C-AB98-3203-3C8057561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DE1C98-36A8-4820-CDD7-5A75271F09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9D2A04-9C74-4703-A230-B99D8E84AF1E}" type="datetimeFigureOut">
              <a:rPr lang="fr-FR" smtClean="0"/>
              <a:t>23/04/2026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CADB6E-7109-CB3C-89BD-A9261C3CE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7CDC3B-2905-FFFA-0DD4-CA57AE69C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220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7456AC-B873-B590-950F-608CBBBF0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489524-1735-4738-EB80-E557DD78A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1450"/>
            <a:ext cx="10515600" cy="4735513"/>
          </a:xfrm>
        </p:spPr>
        <p:txBody>
          <a:bodyPr>
            <a:normAutofit/>
          </a:bodyPr>
          <a:lstStyle/>
          <a:p>
            <a:endParaRPr lang="fr-FR" sz="2000" dirty="0"/>
          </a:p>
          <a:p>
            <a:r>
              <a:rPr lang="fr-FR" sz="2000" dirty="0"/>
              <a:t>Organisationnel et discussions entre élus : messagerie instantanée (</a:t>
            </a:r>
            <a:r>
              <a:rPr lang="fr-FR" sz="2000" dirty="0" err="1"/>
              <a:t>Whatsapp</a:t>
            </a:r>
            <a:r>
              <a:rPr lang="fr-FR" sz="2000" dirty="0"/>
              <a:t> ou </a:t>
            </a:r>
            <a:r>
              <a:rPr lang="fr-FR" sz="2000" dirty="0" err="1"/>
              <a:t>Treebal</a:t>
            </a:r>
            <a:r>
              <a:rPr lang="fr-FR" sz="2000" dirty="0"/>
              <a:t>)</a:t>
            </a:r>
          </a:p>
          <a:p>
            <a:endParaRPr lang="fr-FR" sz="2000" dirty="0"/>
          </a:p>
          <a:p>
            <a:r>
              <a:rPr lang="fr-FR" sz="2000" dirty="0"/>
              <a:t>Besoin de canal de communication simplifié entre élus et agents ?</a:t>
            </a:r>
          </a:p>
          <a:p>
            <a:pPr lvl="1"/>
            <a:r>
              <a:rPr lang="fr-FR" sz="1800" dirty="0"/>
              <a:t>Risque de ne plus passer par mail et perdre les informations importantes dans le temps</a:t>
            </a:r>
          </a:p>
          <a:p>
            <a:endParaRPr lang="fr-FR" sz="2000" dirty="0"/>
          </a:p>
          <a:p>
            <a:r>
              <a:rPr lang="fr-FR" sz="2000" dirty="0"/>
              <a:t>Mails élus</a:t>
            </a:r>
          </a:p>
          <a:p>
            <a:pPr lvl="1"/>
            <a:r>
              <a:rPr lang="fr-FR" sz="1800" dirty="0"/>
              <a:t>Création effectuée de mails pour Mme le Maire et chaque adjoint qui sont amenés à échanger beaucoup plus que les conseillers (Licences MS business basic)</a:t>
            </a:r>
          </a:p>
          <a:p>
            <a:pPr lvl="1"/>
            <a:r>
              <a:rPr lang="fr-FR" sz="1800" dirty="0"/>
              <a:t>A voir l’utilité pour les conseillers de créer des adresses mails =&gt; Pas de licence payante à priori, voir s’il est possible de bricoler quelque chose avec les noms de domaine existant</a:t>
            </a:r>
          </a:p>
          <a:p>
            <a:endParaRPr lang="fr-FR" sz="200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73C892B4-EB11-3E2E-924D-C62A1DBD0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014" y="724945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dirty="0"/>
              <a:t>Canaux de communication interne</a:t>
            </a:r>
          </a:p>
        </p:txBody>
      </p:sp>
    </p:spTree>
    <p:extLst>
      <p:ext uri="{BB962C8B-B14F-4D97-AF65-F5344CB8AC3E}">
        <p14:creationId xmlns:p14="http://schemas.microsoft.com/office/powerpoint/2010/main" val="2269974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2CF142-9B0C-263D-9448-38C83BCFE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8F6C5FCD-7E3F-218A-2661-81CBD482C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014" y="724945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dirty="0"/>
              <a:t>Canaux de communication interne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1CB7220-22E4-8B61-04E0-7E62E7A19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9925" y="1478632"/>
            <a:ext cx="1793881" cy="4690999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A16FB98-FDC9-B0F9-E513-A06566D893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427580"/>
              </p:ext>
            </p:extLst>
          </p:nvPr>
        </p:nvGraphicFramePr>
        <p:xfrm>
          <a:off x="543721" y="1627632"/>
          <a:ext cx="7363392" cy="4450300"/>
        </p:xfrm>
        <a:graphic>
          <a:graphicData uri="http://schemas.openxmlformats.org/drawingml/2006/table">
            <a:tbl>
              <a:tblPr/>
              <a:tblGrid>
                <a:gridCol w="2454464">
                  <a:extLst>
                    <a:ext uri="{9D8B030D-6E8A-4147-A177-3AD203B41FA5}">
                      <a16:colId xmlns:a16="http://schemas.microsoft.com/office/drawing/2014/main" val="589332593"/>
                    </a:ext>
                  </a:extLst>
                </a:gridCol>
                <a:gridCol w="2454464">
                  <a:extLst>
                    <a:ext uri="{9D8B030D-6E8A-4147-A177-3AD203B41FA5}">
                      <a16:colId xmlns:a16="http://schemas.microsoft.com/office/drawing/2014/main" val="538645073"/>
                    </a:ext>
                  </a:extLst>
                </a:gridCol>
                <a:gridCol w="2454464">
                  <a:extLst>
                    <a:ext uri="{9D8B030D-6E8A-4147-A177-3AD203B41FA5}">
                      <a16:colId xmlns:a16="http://schemas.microsoft.com/office/drawing/2014/main" val="3947434368"/>
                    </a:ext>
                  </a:extLst>
                </a:gridCol>
              </a:tblGrid>
              <a:tr h="2562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600" b="1" dirty="0"/>
                        <a:t>Critère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600" b="1" dirty="0" err="1"/>
                        <a:t>Treebal</a:t>
                      </a:r>
                      <a:r>
                        <a:rPr lang="fr-FR" sz="1600" b="1" dirty="0"/>
                        <a:t> (gratuit)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600" b="1" dirty="0"/>
                        <a:t>WhatsApp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2686147"/>
                  </a:ext>
                </a:extLst>
              </a:tr>
              <a:tr h="6407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 dirty="0"/>
                        <a:t>Objectif / positionnement</a:t>
                      </a:r>
                      <a:endParaRPr lang="fr-FR" sz="1300" dirty="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dirty="0"/>
                        <a:t>Messagerie axée </a:t>
                      </a:r>
                      <a:r>
                        <a:rPr lang="fr-FR" sz="1300" b="1" dirty="0"/>
                        <a:t>sobriété numérique</a:t>
                      </a:r>
                      <a:r>
                        <a:rPr lang="fr-FR" sz="1300" dirty="0"/>
                        <a:t> et </a:t>
                      </a:r>
                      <a:r>
                        <a:rPr lang="fr-FR" sz="1300" b="1" dirty="0"/>
                        <a:t>respect des données</a:t>
                      </a:r>
                      <a:endParaRPr lang="fr-FR" sz="1300" dirty="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dirty="0"/>
                        <a:t>Messagerie grand public </a:t>
                      </a:r>
                      <a:r>
                        <a:rPr lang="fr-FR" sz="1300" b="1" dirty="0"/>
                        <a:t>très répandue</a:t>
                      </a:r>
                      <a:endParaRPr lang="fr-FR" sz="1300" dirty="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9672390"/>
                  </a:ext>
                </a:extLst>
              </a:tr>
              <a:tr h="4485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 dirty="0"/>
                        <a:t>Chiffrement</a:t>
                      </a:r>
                      <a:endParaRPr lang="fr-FR" sz="1300" dirty="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 dirty="0"/>
                        <a:t>À vérifier selon la fonctionnalité</a:t>
                      </a:r>
                      <a:r>
                        <a:rPr lang="fr-FR" sz="1300" dirty="0"/>
                        <a:t> (1:1, groupes, etc.) et la version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 dirty="0"/>
                        <a:t>Chiffrement de bout en bout</a:t>
                      </a:r>
                      <a:r>
                        <a:rPr lang="fr-FR" sz="1300" dirty="0"/>
                        <a:t> par défaut (messages/appels)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760870"/>
                  </a:ext>
                </a:extLst>
              </a:tr>
              <a:tr h="6407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/>
                        <a:t>Données / métadonnées</a:t>
                      </a:r>
                      <a:endParaRPr lang="fr-FR" sz="130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/>
                        <a:t>Souvent mis en avant comme </a:t>
                      </a:r>
                      <a:r>
                        <a:rPr lang="fr-FR" sz="1300" b="1"/>
                        <a:t>limité</a:t>
                      </a:r>
                      <a:r>
                        <a:rPr lang="fr-FR" sz="1300"/>
                        <a:t> (selon l’éditeur et la version)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 dirty="0"/>
                        <a:t>Métadonnées</a:t>
                      </a:r>
                      <a:r>
                        <a:rPr lang="fr-FR" sz="1300" dirty="0"/>
                        <a:t> présentes (même si le contenu est chiffré)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5392415"/>
                  </a:ext>
                </a:extLst>
              </a:tr>
              <a:tr h="4485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/>
                        <a:t>Fonctionnalités (messages, groupes, médias)</a:t>
                      </a:r>
                      <a:endParaRPr lang="fr-FR" sz="130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dirty="0"/>
                        <a:t>Oui, mais </a:t>
                      </a:r>
                      <a:r>
                        <a:rPr lang="fr-FR" sz="1300" b="1" dirty="0"/>
                        <a:t>peut varier/être limité</a:t>
                      </a:r>
                      <a:r>
                        <a:rPr lang="fr-FR" sz="1300" dirty="0"/>
                        <a:t> en gratuit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dirty="0"/>
                        <a:t>Oui, </a:t>
                      </a:r>
                      <a:r>
                        <a:rPr lang="fr-FR" sz="1300" b="1" dirty="0"/>
                        <a:t>très complet</a:t>
                      </a:r>
                      <a:endParaRPr lang="fr-FR" sz="1300" dirty="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9533851"/>
                  </a:ext>
                </a:extLst>
              </a:tr>
              <a:tr h="2562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/>
                        <a:t>Appels audio/vidéo</a:t>
                      </a:r>
                      <a:endParaRPr lang="fr-FR" sz="130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/>
                        <a:t>Variable</a:t>
                      </a:r>
                      <a:r>
                        <a:rPr lang="fr-FR" sz="1300"/>
                        <a:t> selon la version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dirty="0"/>
                        <a:t>Oui, </a:t>
                      </a:r>
                      <a:r>
                        <a:rPr lang="fr-FR" sz="1300" b="1" dirty="0"/>
                        <a:t>mature et fiable</a:t>
                      </a:r>
                      <a:endParaRPr lang="fr-FR" sz="1300" dirty="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7804959"/>
                  </a:ext>
                </a:extLst>
              </a:tr>
              <a:tr h="4485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/>
                        <a:t>Multi-appareils / synchronisation</a:t>
                      </a:r>
                      <a:endParaRPr lang="fr-FR" sz="130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/>
                        <a:t>Variable</a:t>
                      </a:r>
                      <a:endParaRPr lang="fr-FR" sz="130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dirty="0"/>
                        <a:t>Oui (mode multi‑appareils)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94235"/>
                  </a:ext>
                </a:extLst>
              </a:tr>
              <a:tr h="4485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/>
                        <a:t>Sauvegardes</a:t>
                      </a:r>
                      <a:endParaRPr lang="fr-FR" sz="130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/>
                        <a:t>Variable</a:t>
                      </a:r>
                      <a:r>
                        <a:rPr lang="fr-FR" sz="1300"/>
                        <a:t> selon options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dirty="0"/>
                        <a:t>Souvent via </a:t>
                      </a:r>
                      <a:r>
                        <a:rPr lang="fr-FR" sz="1300" b="1" dirty="0"/>
                        <a:t>iCloud/Google Drive</a:t>
                      </a:r>
                      <a:r>
                        <a:rPr lang="fr-FR" sz="1300" dirty="0"/>
                        <a:t> (selon réglages)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0169257"/>
                  </a:ext>
                </a:extLst>
              </a:tr>
              <a:tr h="2562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/>
                        <a:t>Adoption (effet réseau)</a:t>
                      </a:r>
                      <a:endParaRPr lang="fr-FR" sz="130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/>
                        <a:t>Plus limité</a:t>
                      </a:r>
                      <a:r>
                        <a:rPr lang="fr-FR" sz="1300"/>
                        <a:t> (moins de contacts)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 dirty="0"/>
                        <a:t>Très forte</a:t>
                      </a:r>
                      <a:r>
                        <a:rPr lang="fr-FR" sz="1300" dirty="0"/>
                        <a:t> (facile à adopter)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356279"/>
                  </a:ext>
                </a:extLst>
              </a:tr>
              <a:tr h="2562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b="1" dirty="0"/>
                        <a:t>Sobriété numérique</a:t>
                      </a:r>
                      <a:endParaRPr lang="fr-FR" sz="1300" dirty="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dirty="0"/>
                        <a:t>Souvent un </a:t>
                      </a:r>
                      <a:r>
                        <a:rPr lang="fr-FR" sz="1300" b="1" dirty="0"/>
                        <a:t>argument central</a:t>
                      </a:r>
                      <a:endParaRPr lang="fr-FR" sz="1300" dirty="0"/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300" dirty="0"/>
                        <a:t>Pas l’objectif principal</a:t>
                      </a:r>
                    </a:p>
                  </a:txBody>
                  <a:tcPr marL="64030" marR="64030" marT="32015" marB="320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896915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AF49FAA6-1616-2B7B-53D1-A2F6EF25C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2839" y="1478632"/>
            <a:ext cx="2131809" cy="364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73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13FA1B-F460-13EF-171B-12AE1BAEA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4B1449-80BC-443B-17EB-F715B6B95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014" y="724945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dirty="0"/>
              <a:t>Réseaux sociaux : quelle utilisation ?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F1BC4DD7-1B62-7BB9-069C-B3A9162156A3}"/>
              </a:ext>
            </a:extLst>
          </p:cNvPr>
          <p:cNvSpPr txBox="1">
            <a:spLocks/>
          </p:cNvSpPr>
          <p:nvPr/>
        </p:nvSpPr>
        <p:spPr>
          <a:xfrm>
            <a:off x="4814173" y="5348248"/>
            <a:ext cx="6972441" cy="53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 : https://wearesocial.com/fr/blog/2026/01/digital-report-france-2026-%f0%9f%87%ab%f0%9f%87%b7/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8123A4F-136A-9143-1612-1D72D92C0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174" y="1387726"/>
            <a:ext cx="6972441" cy="396052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9DCE827-2A99-9BC3-279E-B2619B9CCAB5}"/>
              </a:ext>
            </a:extLst>
          </p:cNvPr>
          <p:cNvSpPr txBox="1"/>
          <p:nvPr/>
        </p:nvSpPr>
        <p:spPr>
          <a:xfrm>
            <a:off x="847598" y="1273426"/>
            <a:ext cx="38861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A notre échelle :</a:t>
            </a:r>
          </a:p>
          <a:p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Escale</a:t>
            </a:r>
            <a:r>
              <a:rPr lang="fr-FR" sz="2000" dirty="0"/>
              <a:t> :</a:t>
            </a:r>
          </a:p>
          <a:p>
            <a:pPr marL="742950" lvl="1" indent="-285750">
              <a:buFontTx/>
              <a:buChar char="-"/>
            </a:pPr>
            <a:r>
              <a:rPr lang="fr-FR" sz="2000" dirty="0"/>
              <a:t>Facebook : 840 </a:t>
            </a:r>
          </a:p>
          <a:p>
            <a:pPr marL="742950" lvl="1" indent="-285750">
              <a:buFontTx/>
              <a:buChar char="-"/>
            </a:pPr>
            <a:r>
              <a:rPr lang="fr-FR" sz="2000" dirty="0"/>
              <a:t>Instagram : 420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Fougères</a:t>
            </a:r>
            <a:r>
              <a:rPr lang="fr-FR" sz="2000" dirty="0"/>
              <a:t> : </a:t>
            </a:r>
          </a:p>
          <a:p>
            <a:pPr marL="742950" lvl="1" indent="-285750">
              <a:buFontTx/>
              <a:buChar char="-"/>
            </a:pPr>
            <a:r>
              <a:rPr lang="fr-FR" sz="2000" dirty="0"/>
              <a:t>Facebook : 7k1</a:t>
            </a:r>
          </a:p>
          <a:p>
            <a:pPr marL="742950" lvl="1" indent="-285750">
              <a:buFontTx/>
              <a:buChar char="-"/>
            </a:pPr>
            <a:r>
              <a:rPr lang="fr-FR" sz="2000" dirty="0"/>
              <a:t>Instagram : semble non existant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St aubin du cormier :</a:t>
            </a:r>
          </a:p>
          <a:p>
            <a:pPr marL="742950" lvl="1" indent="-285750">
              <a:buFontTx/>
              <a:buChar char="-"/>
            </a:pPr>
            <a:r>
              <a:rPr lang="fr-FR" sz="2000" dirty="0"/>
              <a:t>Facebook : 4k2</a:t>
            </a:r>
          </a:p>
          <a:p>
            <a:pPr marL="742950" lvl="1" indent="-285750">
              <a:buFontTx/>
              <a:buChar char="-"/>
            </a:pPr>
            <a:r>
              <a:rPr lang="fr-FR" sz="2000" dirty="0"/>
              <a:t>Instagram : 1k4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St sauveur des landes </a:t>
            </a:r>
            <a:r>
              <a:rPr lang="fr-FR" sz="2000" dirty="0"/>
              <a:t>:</a:t>
            </a:r>
          </a:p>
          <a:p>
            <a:pPr marL="742950" lvl="1" indent="-285750">
              <a:buFontTx/>
              <a:buChar char="-"/>
            </a:pPr>
            <a:r>
              <a:rPr lang="fr-FR" sz="2000" dirty="0"/>
              <a:t>Facebook : 760</a:t>
            </a:r>
          </a:p>
          <a:p>
            <a:pPr marL="742950" lvl="1" indent="-285750">
              <a:buFontTx/>
              <a:buChar char="-"/>
            </a:pPr>
            <a:r>
              <a:rPr lang="fr-FR" sz="2000" dirty="0"/>
              <a:t>Instagram : semble non existant</a:t>
            </a:r>
          </a:p>
        </p:txBody>
      </p:sp>
    </p:spTree>
    <p:extLst>
      <p:ext uri="{BB962C8B-B14F-4D97-AF65-F5344CB8AC3E}">
        <p14:creationId xmlns:p14="http://schemas.microsoft.com/office/powerpoint/2010/main" val="385349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0FE55B-8449-9393-467F-D1F9BB831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8C49B1-523E-D321-B223-EBDCF068B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1450"/>
            <a:ext cx="10515600" cy="4735513"/>
          </a:xfrm>
        </p:spPr>
        <p:txBody>
          <a:bodyPr>
            <a:normAutofit/>
          </a:bodyPr>
          <a:lstStyle/>
          <a:p>
            <a:r>
              <a:rPr lang="fr-FR" sz="2000" b="1" dirty="0"/>
              <a:t>Lesquels</a:t>
            </a:r>
            <a:r>
              <a:rPr lang="fr-FR" sz="2000" dirty="0"/>
              <a:t> ? Page Facebook déjà créée ; quid d’Instagram ?</a:t>
            </a:r>
          </a:p>
          <a:p>
            <a:r>
              <a:rPr lang="fr-FR" sz="2000" b="1" dirty="0"/>
              <a:t>Qui</a:t>
            </a:r>
            <a:r>
              <a:rPr lang="fr-FR" sz="2000" dirty="0"/>
              <a:t> ? Antoine et autres personnes de la commission communication</a:t>
            </a:r>
            <a:endParaRPr lang="fr-FR" sz="2000" b="1" dirty="0"/>
          </a:p>
          <a:p>
            <a:endParaRPr lang="fr-FR" sz="2000" b="1" dirty="0"/>
          </a:p>
          <a:p>
            <a:r>
              <a:rPr lang="fr-FR" sz="2000" b="1" dirty="0"/>
              <a:t>Les </a:t>
            </a:r>
            <a:r>
              <a:rPr lang="fr-FR" sz="2000" b="1" dirty="0" err="1"/>
              <a:t>posts</a:t>
            </a:r>
            <a:endParaRPr lang="fr-FR" sz="2000" b="1" dirty="0"/>
          </a:p>
          <a:p>
            <a:pPr lvl="1"/>
            <a:r>
              <a:rPr lang="fr-FR" sz="2000" dirty="0"/>
              <a:t>Dimanche soir : planning de la semaine ? (quel contenu ?)</a:t>
            </a:r>
          </a:p>
          <a:p>
            <a:pPr lvl="1"/>
            <a:r>
              <a:rPr lang="fr-FR" sz="2000" dirty="0"/>
              <a:t>Evènements à l’initiative de la commune (commémorations, </a:t>
            </a:r>
          </a:p>
          <a:p>
            <a:pPr lvl="1"/>
            <a:r>
              <a:rPr lang="fr-FR" sz="2000" dirty="0"/>
              <a:t>Informations importantes des commissions / CM (chantiers à venir, changements importants dans la commune, …)</a:t>
            </a:r>
          </a:p>
          <a:p>
            <a:pPr lvl="1"/>
            <a:r>
              <a:rPr lang="fr-FR" sz="2000" dirty="0"/>
              <a:t>Informations ponctuelles de la mairie (site internet)</a:t>
            </a:r>
          </a:p>
          <a:p>
            <a:r>
              <a:rPr lang="fr-FR" sz="2000" b="1" dirty="0"/>
              <a:t>Les </a:t>
            </a:r>
            <a:r>
              <a:rPr lang="fr-FR" sz="2000" b="1" dirty="0" err="1"/>
              <a:t>reposts</a:t>
            </a:r>
            <a:endParaRPr lang="fr-FR" sz="2000" b="1" dirty="0"/>
          </a:p>
          <a:p>
            <a:pPr lvl="1"/>
            <a:r>
              <a:rPr lang="fr-FR" sz="2000" dirty="0"/>
              <a:t>Services de la commune (Planning hebdo de l’Escale)</a:t>
            </a:r>
          </a:p>
          <a:p>
            <a:pPr lvl="1"/>
            <a:r>
              <a:rPr lang="fr-FR" sz="2000" dirty="0"/>
              <a:t>Evènements importants de la commune (Championnat motocross, </a:t>
            </a:r>
            <a:r>
              <a:rPr lang="fr-FR" sz="2000" dirty="0" err="1"/>
              <a:t>vide-grenier</a:t>
            </a:r>
            <a:r>
              <a:rPr lang="fr-FR" sz="2000" dirty="0"/>
              <a:t>, course cycliste annuelle…)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EEB10340-1530-4585-B186-D32348DB7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014" y="724945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dirty="0"/>
              <a:t>Réseaux sociaux : quel contenu ?</a:t>
            </a:r>
          </a:p>
        </p:txBody>
      </p:sp>
    </p:spTree>
    <p:extLst>
      <p:ext uri="{BB962C8B-B14F-4D97-AF65-F5344CB8AC3E}">
        <p14:creationId xmlns:p14="http://schemas.microsoft.com/office/powerpoint/2010/main" val="1457537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258775-BA45-63B0-C6BE-DBF089F66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7DE342-E9B1-3B42-DC22-77C5524DB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1450"/>
            <a:ext cx="10515600" cy="4735513"/>
          </a:xfrm>
        </p:spPr>
        <p:txBody>
          <a:bodyPr>
            <a:normAutofit/>
          </a:bodyPr>
          <a:lstStyle/>
          <a:p>
            <a:endParaRPr lang="fr-FR" sz="2000" b="1" dirty="0"/>
          </a:p>
          <a:p>
            <a:r>
              <a:rPr lang="fr-FR" sz="2000" b="1" dirty="0"/>
              <a:t>Application communale</a:t>
            </a:r>
          </a:p>
          <a:p>
            <a:pPr lvl="1"/>
            <a:r>
              <a:rPr lang="fr-FR" sz="1800" dirty="0"/>
              <a:t>Doublon avec les réseaux sociaux, sauf pour les anti-réseaux sociaux</a:t>
            </a:r>
          </a:p>
          <a:p>
            <a:pPr lvl="1"/>
            <a:r>
              <a:rPr lang="fr-FR" sz="1800" dirty="0"/>
              <a:t>Devis/présentation à effectuer auprès de prestataires : Mon Village, </a:t>
            </a:r>
            <a:r>
              <a:rPr lang="fr-FR" sz="1800" dirty="0" err="1"/>
              <a:t>PanneauPocket</a:t>
            </a:r>
            <a:r>
              <a:rPr lang="fr-FR" sz="1800" dirty="0"/>
              <a:t> et </a:t>
            </a:r>
            <a:r>
              <a:rPr lang="fr-FR" sz="1800" dirty="0" err="1"/>
              <a:t>IntraMuros</a:t>
            </a:r>
            <a:r>
              <a:rPr lang="fr-FR" sz="1800"/>
              <a:t> (</a:t>
            </a:r>
            <a:r>
              <a:rPr lang="fr-FR" sz="1800" dirty="0"/>
              <a:t>cahier des charges à établir)</a:t>
            </a:r>
          </a:p>
          <a:p>
            <a:pPr lvl="1"/>
            <a:endParaRPr lang="fr-FR" sz="1600" dirty="0"/>
          </a:p>
          <a:p>
            <a:r>
              <a:rPr lang="fr-FR" sz="2000" dirty="0"/>
              <a:t>Comment toucher les populations non connectées</a:t>
            </a:r>
          </a:p>
          <a:p>
            <a:endParaRPr lang="fr-FR" sz="2000" dirty="0"/>
          </a:p>
          <a:p>
            <a:r>
              <a:rPr lang="fr-FR" sz="2000" dirty="0"/>
              <a:t>Comment sonder efficacement la population ?</a:t>
            </a:r>
          </a:p>
          <a:p>
            <a:pPr lvl="1"/>
            <a:r>
              <a:rPr lang="fr-FR" sz="1800" dirty="0"/>
              <a:t>Passage via Google </a:t>
            </a:r>
            <a:r>
              <a:rPr lang="fr-FR" sz="1800" dirty="0" err="1"/>
              <a:t>Form</a:t>
            </a:r>
            <a:r>
              <a:rPr lang="fr-FR" sz="1800" dirty="0"/>
              <a:t> dans un 1</a:t>
            </a:r>
            <a:r>
              <a:rPr lang="fr-FR" sz="1800" baseline="30000" dirty="0"/>
              <a:t>er</a:t>
            </a:r>
            <a:r>
              <a:rPr lang="fr-FR" sz="1800" dirty="0"/>
              <a:t> temps (réponses anonymes)</a:t>
            </a:r>
          </a:p>
          <a:p>
            <a:pPr lvl="1"/>
            <a:r>
              <a:rPr lang="fr-FR" sz="1800" dirty="0"/>
              <a:t>S’assurer d’avoir un échantillon représentatif de la population lors des sondages (profession, âge)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E3348D52-798F-3E9B-F71C-21CD21288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014" y="724945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dirty="0"/>
              <a:t>Autres moyens de communication / Divers</a:t>
            </a:r>
          </a:p>
        </p:txBody>
      </p:sp>
    </p:spTree>
    <p:extLst>
      <p:ext uri="{BB962C8B-B14F-4D97-AF65-F5344CB8AC3E}">
        <p14:creationId xmlns:p14="http://schemas.microsoft.com/office/powerpoint/2010/main" val="25603075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7222825-62ea-40f3-96b5-5375c07996e2}" enabled="1" method="Privileged" siteId="{90c7a20a-f34b-40bf-bc48-b9253b6f5d2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537</Words>
  <Application>Microsoft Office PowerPoint</Application>
  <PresentationFormat>Grand écran</PresentationFormat>
  <Paragraphs>80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Times New Roman</vt:lpstr>
      <vt:lpstr>Thème Office</vt:lpstr>
      <vt:lpstr>Canaux de communication interne</vt:lpstr>
      <vt:lpstr>Canaux de communication interne</vt:lpstr>
      <vt:lpstr>Réseaux sociaux : quelle utilisation ?</vt:lpstr>
      <vt:lpstr>Réseaux sociaux : quel contenu ?</vt:lpstr>
      <vt:lpstr>Autres moyens de communication / Divers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DUREPAIRE Antoine Ext DTOF/PFS</dc:creator>
  <cp:lastModifiedBy>DUREPAIRE Antoine Ext DTOF/PFS</cp:lastModifiedBy>
  <cp:revision>1</cp:revision>
  <dcterms:created xsi:type="dcterms:W3CDTF">2026-04-23T08:01:09Z</dcterms:created>
  <dcterms:modified xsi:type="dcterms:W3CDTF">2026-04-23T12:38:24Z</dcterms:modified>
</cp:coreProperties>
</file>